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23.xml" ContentType="application/vnd.openxmlformats-officedocument.presentationml.tags+xml"/>
  <Override PartName="/ppt/notesSlides/notesSlide10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7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213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208.xml"/><Relationship Id="rId42" Type="http://schemas.openxmlformats.org/officeDocument/2006/relationships/tags" Target="../tags/tag229.xml"/><Relationship Id="rId47" Type="http://schemas.openxmlformats.org/officeDocument/2006/relationships/tags" Target="../tags/tag234.xml"/><Relationship Id="rId63" Type="http://schemas.openxmlformats.org/officeDocument/2006/relationships/tags" Target="../tags/tag250.xml"/><Relationship Id="rId68" Type="http://schemas.openxmlformats.org/officeDocument/2006/relationships/tags" Target="../tags/tag255.xml"/><Relationship Id="rId84" Type="http://schemas.openxmlformats.org/officeDocument/2006/relationships/tags" Target="../tags/tag271.xml"/><Relationship Id="rId89" Type="http://schemas.openxmlformats.org/officeDocument/2006/relationships/tags" Target="../tags/tag276.xml"/><Relationship Id="rId112" Type="http://schemas.openxmlformats.org/officeDocument/2006/relationships/tags" Target="../tags/tag299.xml"/><Relationship Id="rId16" Type="http://schemas.openxmlformats.org/officeDocument/2006/relationships/tags" Target="../tags/tag203.xml"/><Relationship Id="rId107" Type="http://schemas.openxmlformats.org/officeDocument/2006/relationships/tags" Target="../tags/tag294.xml"/><Relationship Id="rId11" Type="http://schemas.openxmlformats.org/officeDocument/2006/relationships/tags" Target="../tags/tag198.xml"/><Relationship Id="rId32" Type="http://schemas.openxmlformats.org/officeDocument/2006/relationships/tags" Target="../tags/tag219.xml"/><Relationship Id="rId37" Type="http://schemas.openxmlformats.org/officeDocument/2006/relationships/tags" Target="../tags/tag224.xml"/><Relationship Id="rId53" Type="http://schemas.openxmlformats.org/officeDocument/2006/relationships/tags" Target="../tags/tag240.xml"/><Relationship Id="rId58" Type="http://schemas.openxmlformats.org/officeDocument/2006/relationships/tags" Target="../tags/tag245.xml"/><Relationship Id="rId74" Type="http://schemas.openxmlformats.org/officeDocument/2006/relationships/tags" Target="../tags/tag261.xml"/><Relationship Id="rId79" Type="http://schemas.openxmlformats.org/officeDocument/2006/relationships/tags" Target="../tags/tag266.xml"/><Relationship Id="rId102" Type="http://schemas.openxmlformats.org/officeDocument/2006/relationships/tags" Target="../tags/tag289.xml"/><Relationship Id="rId5" Type="http://schemas.openxmlformats.org/officeDocument/2006/relationships/tags" Target="../tags/tag192.xml"/><Relationship Id="rId90" Type="http://schemas.openxmlformats.org/officeDocument/2006/relationships/tags" Target="../tags/tag277.xml"/><Relationship Id="rId95" Type="http://schemas.openxmlformats.org/officeDocument/2006/relationships/tags" Target="../tags/tag282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43" Type="http://schemas.openxmlformats.org/officeDocument/2006/relationships/tags" Target="../tags/tag230.xml"/><Relationship Id="rId48" Type="http://schemas.openxmlformats.org/officeDocument/2006/relationships/tags" Target="../tags/tag235.xml"/><Relationship Id="rId64" Type="http://schemas.openxmlformats.org/officeDocument/2006/relationships/tags" Target="../tags/tag251.xml"/><Relationship Id="rId69" Type="http://schemas.openxmlformats.org/officeDocument/2006/relationships/tags" Target="../tags/tag256.xml"/><Relationship Id="rId113" Type="http://schemas.openxmlformats.org/officeDocument/2006/relationships/tags" Target="../tags/tag300.xml"/><Relationship Id="rId118" Type="http://schemas.openxmlformats.org/officeDocument/2006/relationships/image" Target="../media/image10.jpeg"/><Relationship Id="rId80" Type="http://schemas.openxmlformats.org/officeDocument/2006/relationships/tags" Target="../tags/tag267.xml"/><Relationship Id="rId85" Type="http://schemas.openxmlformats.org/officeDocument/2006/relationships/tags" Target="../tags/tag272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33" Type="http://schemas.openxmlformats.org/officeDocument/2006/relationships/tags" Target="../tags/tag220.xml"/><Relationship Id="rId38" Type="http://schemas.openxmlformats.org/officeDocument/2006/relationships/tags" Target="../tags/tag225.xml"/><Relationship Id="rId59" Type="http://schemas.openxmlformats.org/officeDocument/2006/relationships/tags" Target="../tags/tag246.xml"/><Relationship Id="rId103" Type="http://schemas.openxmlformats.org/officeDocument/2006/relationships/tags" Target="../tags/tag290.xml"/><Relationship Id="rId108" Type="http://schemas.openxmlformats.org/officeDocument/2006/relationships/tags" Target="../tags/tag295.xml"/><Relationship Id="rId54" Type="http://schemas.openxmlformats.org/officeDocument/2006/relationships/tags" Target="../tags/tag241.xml"/><Relationship Id="rId70" Type="http://schemas.openxmlformats.org/officeDocument/2006/relationships/tags" Target="../tags/tag257.xml"/><Relationship Id="rId75" Type="http://schemas.openxmlformats.org/officeDocument/2006/relationships/tags" Target="../tags/tag262.xml"/><Relationship Id="rId91" Type="http://schemas.openxmlformats.org/officeDocument/2006/relationships/tags" Target="../tags/tag278.xml"/><Relationship Id="rId96" Type="http://schemas.openxmlformats.org/officeDocument/2006/relationships/tags" Target="../tags/tag283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49" Type="http://schemas.openxmlformats.org/officeDocument/2006/relationships/tags" Target="../tags/tag236.xml"/><Relationship Id="rId114" Type="http://schemas.openxmlformats.org/officeDocument/2006/relationships/tags" Target="../tags/tag301.xml"/><Relationship Id="rId119" Type="http://schemas.openxmlformats.org/officeDocument/2006/relationships/image" Target="../media/image3.png"/><Relationship Id="rId10" Type="http://schemas.openxmlformats.org/officeDocument/2006/relationships/tags" Target="../tags/tag197.xml"/><Relationship Id="rId31" Type="http://schemas.openxmlformats.org/officeDocument/2006/relationships/tags" Target="../tags/tag218.xml"/><Relationship Id="rId44" Type="http://schemas.openxmlformats.org/officeDocument/2006/relationships/tags" Target="../tags/tag231.xml"/><Relationship Id="rId52" Type="http://schemas.openxmlformats.org/officeDocument/2006/relationships/tags" Target="../tags/tag239.xml"/><Relationship Id="rId60" Type="http://schemas.openxmlformats.org/officeDocument/2006/relationships/tags" Target="../tags/tag247.xml"/><Relationship Id="rId65" Type="http://schemas.openxmlformats.org/officeDocument/2006/relationships/tags" Target="../tags/tag252.xml"/><Relationship Id="rId73" Type="http://schemas.openxmlformats.org/officeDocument/2006/relationships/tags" Target="../tags/tag260.xml"/><Relationship Id="rId78" Type="http://schemas.openxmlformats.org/officeDocument/2006/relationships/tags" Target="../tags/tag265.xml"/><Relationship Id="rId81" Type="http://schemas.openxmlformats.org/officeDocument/2006/relationships/tags" Target="../tags/tag268.xml"/><Relationship Id="rId86" Type="http://schemas.openxmlformats.org/officeDocument/2006/relationships/tags" Target="../tags/tag273.xml"/><Relationship Id="rId94" Type="http://schemas.openxmlformats.org/officeDocument/2006/relationships/tags" Target="../tags/tag281.xml"/><Relationship Id="rId99" Type="http://schemas.openxmlformats.org/officeDocument/2006/relationships/tags" Target="../tags/tag286.xml"/><Relationship Id="rId101" Type="http://schemas.openxmlformats.org/officeDocument/2006/relationships/tags" Target="../tags/tag288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39" Type="http://schemas.openxmlformats.org/officeDocument/2006/relationships/tags" Target="../tags/tag226.xml"/><Relationship Id="rId109" Type="http://schemas.openxmlformats.org/officeDocument/2006/relationships/tags" Target="../tags/tag296.xml"/><Relationship Id="rId34" Type="http://schemas.openxmlformats.org/officeDocument/2006/relationships/tags" Target="../tags/tag221.xml"/><Relationship Id="rId50" Type="http://schemas.openxmlformats.org/officeDocument/2006/relationships/tags" Target="../tags/tag237.xml"/><Relationship Id="rId55" Type="http://schemas.openxmlformats.org/officeDocument/2006/relationships/tags" Target="../tags/tag242.xml"/><Relationship Id="rId76" Type="http://schemas.openxmlformats.org/officeDocument/2006/relationships/tags" Target="../tags/tag263.xml"/><Relationship Id="rId97" Type="http://schemas.openxmlformats.org/officeDocument/2006/relationships/tags" Target="../tags/tag284.xml"/><Relationship Id="rId104" Type="http://schemas.openxmlformats.org/officeDocument/2006/relationships/tags" Target="../tags/tag291.xml"/><Relationship Id="rId7" Type="http://schemas.openxmlformats.org/officeDocument/2006/relationships/tags" Target="../tags/tag194.xml"/><Relationship Id="rId71" Type="http://schemas.openxmlformats.org/officeDocument/2006/relationships/tags" Target="../tags/tag258.xml"/><Relationship Id="rId92" Type="http://schemas.openxmlformats.org/officeDocument/2006/relationships/tags" Target="../tags/tag279.xml"/><Relationship Id="rId2" Type="http://schemas.openxmlformats.org/officeDocument/2006/relationships/tags" Target="../tags/tag189.xml"/><Relationship Id="rId29" Type="http://schemas.openxmlformats.org/officeDocument/2006/relationships/tags" Target="../tags/tag216.xml"/><Relationship Id="rId24" Type="http://schemas.openxmlformats.org/officeDocument/2006/relationships/tags" Target="../tags/tag211.xml"/><Relationship Id="rId40" Type="http://schemas.openxmlformats.org/officeDocument/2006/relationships/tags" Target="../tags/tag227.xml"/><Relationship Id="rId45" Type="http://schemas.openxmlformats.org/officeDocument/2006/relationships/tags" Target="../tags/tag232.xml"/><Relationship Id="rId66" Type="http://schemas.openxmlformats.org/officeDocument/2006/relationships/tags" Target="../tags/tag253.xml"/><Relationship Id="rId87" Type="http://schemas.openxmlformats.org/officeDocument/2006/relationships/tags" Target="../tags/tag274.xml"/><Relationship Id="rId110" Type="http://schemas.openxmlformats.org/officeDocument/2006/relationships/tags" Target="../tags/tag297.xml"/><Relationship Id="rId115" Type="http://schemas.openxmlformats.org/officeDocument/2006/relationships/tags" Target="../tags/tag302.xml"/><Relationship Id="rId61" Type="http://schemas.openxmlformats.org/officeDocument/2006/relationships/tags" Target="../tags/tag248.xml"/><Relationship Id="rId82" Type="http://schemas.openxmlformats.org/officeDocument/2006/relationships/tags" Target="../tags/tag269.xml"/><Relationship Id="rId19" Type="http://schemas.openxmlformats.org/officeDocument/2006/relationships/tags" Target="../tags/tag206.xml"/><Relationship Id="rId14" Type="http://schemas.openxmlformats.org/officeDocument/2006/relationships/tags" Target="../tags/tag201.xml"/><Relationship Id="rId30" Type="http://schemas.openxmlformats.org/officeDocument/2006/relationships/tags" Target="../tags/tag217.xml"/><Relationship Id="rId35" Type="http://schemas.openxmlformats.org/officeDocument/2006/relationships/tags" Target="../tags/tag222.xml"/><Relationship Id="rId56" Type="http://schemas.openxmlformats.org/officeDocument/2006/relationships/tags" Target="../tags/tag243.xml"/><Relationship Id="rId77" Type="http://schemas.openxmlformats.org/officeDocument/2006/relationships/tags" Target="../tags/tag264.xml"/><Relationship Id="rId100" Type="http://schemas.openxmlformats.org/officeDocument/2006/relationships/tags" Target="../tags/tag287.xml"/><Relationship Id="rId105" Type="http://schemas.openxmlformats.org/officeDocument/2006/relationships/tags" Target="../tags/tag292.xml"/><Relationship Id="rId8" Type="http://schemas.openxmlformats.org/officeDocument/2006/relationships/tags" Target="../tags/tag195.xml"/><Relationship Id="rId51" Type="http://schemas.openxmlformats.org/officeDocument/2006/relationships/tags" Target="../tags/tag238.xml"/><Relationship Id="rId72" Type="http://schemas.openxmlformats.org/officeDocument/2006/relationships/tags" Target="../tags/tag259.xml"/><Relationship Id="rId93" Type="http://schemas.openxmlformats.org/officeDocument/2006/relationships/tags" Target="../tags/tag280.xml"/><Relationship Id="rId98" Type="http://schemas.openxmlformats.org/officeDocument/2006/relationships/tags" Target="../tags/tag285.xml"/><Relationship Id="rId3" Type="http://schemas.openxmlformats.org/officeDocument/2006/relationships/tags" Target="../tags/tag190.xml"/><Relationship Id="rId25" Type="http://schemas.openxmlformats.org/officeDocument/2006/relationships/tags" Target="../tags/tag212.xml"/><Relationship Id="rId46" Type="http://schemas.openxmlformats.org/officeDocument/2006/relationships/tags" Target="../tags/tag233.xml"/><Relationship Id="rId67" Type="http://schemas.openxmlformats.org/officeDocument/2006/relationships/tags" Target="../tags/tag254.xml"/><Relationship Id="rId116" Type="http://schemas.openxmlformats.org/officeDocument/2006/relationships/tags" Target="../tags/tag303.xml"/><Relationship Id="rId20" Type="http://schemas.openxmlformats.org/officeDocument/2006/relationships/tags" Target="../tags/tag207.xml"/><Relationship Id="rId41" Type="http://schemas.openxmlformats.org/officeDocument/2006/relationships/tags" Target="../tags/tag228.xml"/><Relationship Id="rId62" Type="http://schemas.openxmlformats.org/officeDocument/2006/relationships/tags" Target="../tags/tag249.xml"/><Relationship Id="rId83" Type="http://schemas.openxmlformats.org/officeDocument/2006/relationships/tags" Target="../tags/tag270.xml"/><Relationship Id="rId88" Type="http://schemas.openxmlformats.org/officeDocument/2006/relationships/tags" Target="../tags/tag275.xml"/><Relationship Id="rId111" Type="http://schemas.openxmlformats.org/officeDocument/2006/relationships/tags" Target="../tags/tag298.xml"/><Relationship Id="rId15" Type="http://schemas.openxmlformats.org/officeDocument/2006/relationships/tags" Target="../tags/tag202.xml"/><Relationship Id="rId36" Type="http://schemas.openxmlformats.org/officeDocument/2006/relationships/tags" Target="../tags/tag223.xml"/><Relationship Id="rId57" Type="http://schemas.openxmlformats.org/officeDocument/2006/relationships/tags" Target="../tags/tag244.xml"/><Relationship Id="rId106" Type="http://schemas.openxmlformats.org/officeDocument/2006/relationships/tags" Target="../tags/tag2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6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332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327.xml"/><Relationship Id="rId42" Type="http://schemas.openxmlformats.org/officeDocument/2006/relationships/tags" Target="../tags/tag348.xml"/><Relationship Id="rId47" Type="http://schemas.openxmlformats.org/officeDocument/2006/relationships/tags" Target="../tags/tag353.xml"/><Relationship Id="rId63" Type="http://schemas.openxmlformats.org/officeDocument/2006/relationships/tags" Target="../tags/tag369.xml"/><Relationship Id="rId68" Type="http://schemas.openxmlformats.org/officeDocument/2006/relationships/tags" Target="../tags/tag374.xml"/><Relationship Id="rId84" Type="http://schemas.openxmlformats.org/officeDocument/2006/relationships/tags" Target="../tags/tag390.xml"/><Relationship Id="rId89" Type="http://schemas.openxmlformats.org/officeDocument/2006/relationships/tags" Target="../tags/tag395.xml"/><Relationship Id="rId112" Type="http://schemas.openxmlformats.org/officeDocument/2006/relationships/tags" Target="../tags/tag418.xml"/><Relationship Id="rId16" Type="http://schemas.openxmlformats.org/officeDocument/2006/relationships/tags" Target="../tags/tag322.xml"/><Relationship Id="rId107" Type="http://schemas.openxmlformats.org/officeDocument/2006/relationships/tags" Target="../tags/tag413.xml"/><Relationship Id="rId11" Type="http://schemas.openxmlformats.org/officeDocument/2006/relationships/tags" Target="../tags/tag317.xml"/><Relationship Id="rId32" Type="http://schemas.openxmlformats.org/officeDocument/2006/relationships/tags" Target="../tags/tag338.xml"/><Relationship Id="rId37" Type="http://schemas.openxmlformats.org/officeDocument/2006/relationships/tags" Target="../tags/tag343.xml"/><Relationship Id="rId53" Type="http://schemas.openxmlformats.org/officeDocument/2006/relationships/tags" Target="../tags/tag359.xml"/><Relationship Id="rId58" Type="http://schemas.openxmlformats.org/officeDocument/2006/relationships/tags" Target="../tags/tag364.xml"/><Relationship Id="rId74" Type="http://schemas.openxmlformats.org/officeDocument/2006/relationships/tags" Target="../tags/tag380.xml"/><Relationship Id="rId79" Type="http://schemas.openxmlformats.org/officeDocument/2006/relationships/tags" Target="../tags/tag385.xml"/><Relationship Id="rId102" Type="http://schemas.openxmlformats.org/officeDocument/2006/relationships/tags" Target="../tags/tag408.xml"/><Relationship Id="rId5" Type="http://schemas.openxmlformats.org/officeDocument/2006/relationships/tags" Target="../tags/tag311.xml"/><Relationship Id="rId90" Type="http://schemas.openxmlformats.org/officeDocument/2006/relationships/tags" Target="../tags/tag396.xml"/><Relationship Id="rId95" Type="http://schemas.openxmlformats.org/officeDocument/2006/relationships/tags" Target="../tags/tag401.xml"/><Relationship Id="rId22" Type="http://schemas.openxmlformats.org/officeDocument/2006/relationships/tags" Target="../tags/tag328.xml"/><Relationship Id="rId27" Type="http://schemas.openxmlformats.org/officeDocument/2006/relationships/tags" Target="../tags/tag333.xml"/><Relationship Id="rId43" Type="http://schemas.openxmlformats.org/officeDocument/2006/relationships/tags" Target="../tags/tag349.xml"/><Relationship Id="rId48" Type="http://schemas.openxmlformats.org/officeDocument/2006/relationships/tags" Target="../tags/tag354.xml"/><Relationship Id="rId64" Type="http://schemas.openxmlformats.org/officeDocument/2006/relationships/tags" Target="../tags/tag370.xml"/><Relationship Id="rId69" Type="http://schemas.openxmlformats.org/officeDocument/2006/relationships/tags" Target="../tags/tag375.xml"/><Relationship Id="rId113" Type="http://schemas.openxmlformats.org/officeDocument/2006/relationships/tags" Target="../tags/tag419.xml"/><Relationship Id="rId118" Type="http://schemas.openxmlformats.org/officeDocument/2006/relationships/image" Target="../media/image10.jpeg"/><Relationship Id="rId80" Type="http://schemas.openxmlformats.org/officeDocument/2006/relationships/tags" Target="../tags/tag386.xml"/><Relationship Id="rId85" Type="http://schemas.openxmlformats.org/officeDocument/2006/relationships/tags" Target="../tags/tag391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33" Type="http://schemas.openxmlformats.org/officeDocument/2006/relationships/tags" Target="../tags/tag339.xml"/><Relationship Id="rId38" Type="http://schemas.openxmlformats.org/officeDocument/2006/relationships/tags" Target="../tags/tag344.xml"/><Relationship Id="rId59" Type="http://schemas.openxmlformats.org/officeDocument/2006/relationships/tags" Target="../tags/tag365.xml"/><Relationship Id="rId103" Type="http://schemas.openxmlformats.org/officeDocument/2006/relationships/tags" Target="../tags/tag409.xml"/><Relationship Id="rId108" Type="http://schemas.openxmlformats.org/officeDocument/2006/relationships/tags" Target="../tags/tag414.xml"/><Relationship Id="rId54" Type="http://schemas.openxmlformats.org/officeDocument/2006/relationships/tags" Target="../tags/tag360.xml"/><Relationship Id="rId70" Type="http://schemas.openxmlformats.org/officeDocument/2006/relationships/tags" Target="../tags/tag376.xml"/><Relationship Id="rId75" Type="http://schemas.openxmlformats.org/officeDocument/2006/relationships/tags" Target="../tags/tag381.xml"/><Relationship Id="rId91" Type="http://schemas.openxmlformats.org/officeDocument/2006/relationships/tags" Target="../tags/tag397.xml"/><Relationship Id="rId96" Type="http://schemas.openxmlformats.org/officeDocument/2006/relationships/tags" Target="../tags/tag402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23" Type="http://schemas.openxmlformats.org/officeDocument/2006/relationships/tags" Target="../tags/tag329.xml"/><Relationship Id="rId28" Type="http://schemas.openxmlformats.org/officeDocument/2006/relationships/tags" Target="../tags/tag334.xml"/><Relationship Id="rId49" Type="http://schemas.openxmlformats.org/officeDocument/2006/relationships/tags" Target="../tags/tag355.xml"/><Relationship Id="rId114" Type="http://schemas.openxmlformats.org/officeDocument/2006/relationships/tags" Target="../tags/tag420.xml"/><Relationship Id="rId119" Type="http://schemas.openxmlformats.org/officeDocument/2006/relationships/image" Target="../media/image3.png"/><Relationship Id="rId10" Type="http://schemas.openxmlformats.org/officeDocument/2006/relationships/tags" Target="../tags/tag316.xml"/><Relationship Id="rId31" Type="http://schemas.openxmlformats.org/officeDocument/2006/relationships/tags" Target="../tags/tag337.xml"/><Relationship Id="rId44" Type="http://schemas.openxmlformats.org/officeDocument/2006/relationships/tags" Target="../tags/tag350.xml"/><Relationship Id="rId52" Type="http://schemas.openxmlformats.org/officeDocument/2006/relationships/tags" Target="../tags/tag358.xml"/><Relationship Id="rId60" Type="http://schemas.openxmlformats.org/officeDocument/2006/relationships/tags" Target="../tags/tag366.xml"/><Relationship Id="rId65" Type="http://schemas.openxmlformats.org/officeDocument/2006/relationships/tags" Target="../tags/tag371.xml"/><Relationship Id="rId73" Type="http://schemas.openxmlformats.org/officeDocument/2006/relationships/tags" Target="../tags/tag379.xml"/><Relationship Id="rId78" Type="http://schemas.openxmlformats.org/officeDocument/2006/relationships/tags" Target="../tags/tag384.xml"/><Relationship Id="rId81" Type="http://schemas.openxmlformats.org/officeDocument/2006/relationships/tags" Target="../tags/tag387.xml"/><Relationship Id="rId86" Type="http://schemas.openxmlformats.org/officeDocument/2006/relationships/tags" Target="../tags/tag392.xml"/><Relationship Id="rId94" Type="http://schemas.openxmlformats.org/officeDocument/2006/relationships/tags" Target="../tags/tag400.xml"/><Relationship Id="rId99" Type="http://schemas.openxmlformats.org/officeDocument/2006/relationships/tags" Target="../tags/tag405.xml"/><Relationship Id="rId101" Type="http://schemas.openxmlformats.org/officeDocument/2006/relationships/tags" Target="../tags/tag407.xml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3" Type="http://schemas.openxmlformats.org/officeDocument/2006/relationships/tags" Target="../tags/tag319.xml"/><Relationship Id="rId18" Type="http://schemas.openxmlformats.org/officeDocument/2006/relationships/tags" Target="../tags/tag324.xml"/><Relationship Id="rId39" Type="http://schemas.openxmlformats.org/officeDocument/2006/relationships/tags" Target="../tags/tag345.xml"/><Relationship Id="rId109" Type="http://schemas.openxmlformats.org/officeDocument/2006/relationships/tags" Target="../tags/tag415.xml"/><Relationship Id="rId34" Type="http://schemas.openxmlformats.org/officeDocument/2006/relationships/tags" Target="../tags/tag340.xml"/><Relationship Id="rId50" Type="http://schemas.openxmlformats.org/officeDocument/2006/relationships/tags" Target="../tags/tag356.xml"/><Relationship Id="rId55" Type="http://schemas.openxmlformats.org/officeDocument/2006/relationships/tags" Target="../tags/tag361.xml"/><Relationship Id="rId76" Type="http://schemas.openxmlformats.org/officeDocument/2006/relationships/tags" Target="../tags/tag382.xml"/><Relationship Id="rId97" Type="http://schemas.openxmlformats.org/officeDocument/2006/relationships/tags" Target="../tags/tag403.xml"/><Relationship Id="rId104" Type="http://schemas.openxmlformats.org/officeDocument/2006/relationships/tags" Target="../tags/tag410.xml"/><Relationship Id="rId7" Type="http://schemas.openxmlformats.org/officeDocument/2006/relationships/tags" Target="../tags/tag313.xml"/><Relationship Id="rId71" Type="http://schemas.openxmlformats.org/officeDocument/2006/relationships/tags" Target="../tags/tag377.xml"/><Relationship Id="rId92" Type="http://schemas.openxmlformats.org/officeDocument/2006/relationships/tags" Target="../tags/tag398.xml"/><Relationship Id="rId2" Type="http://schemas.openxmlformats.org/officeDocument/2006/relationships/tags" Target="../tags/tag308.xml"/><Relationship Id="rId29" Type="http://schemas.openxmlformats.org/officeDocument/2006/relationships/tags" Target="../tags/tag335.xml"/><Relationship Id="rId24" Type="http://schemas.openxmlformats.org/officeDocument/2006/relationships/tags" Target="../tags/tag330.xml"/><Relationship Id="rId40" Type="http://schemas.openxmlformats.org/officeDocument/2006/relationships/tags" Target="../tags/tag346.xml"/><Relationship Id="rId45" Type="http://schemas.openxmlformats.org/officeDocument/2006/relationships/tags" Target="../tags/tag351.xml"/><Relationship Id="rId66" Type="http://schemas.openxmlformats.org/officeDocument/2006/relationships/tags" Target="../tags/tag372.xml"/><Relationship Id="rId87" Type="http://schemas.openxmlformats.org/officeDocument/2006/relationships/tags" Target="../tags/tag393.xml"/><Relationship Id="rId110" Type="http://schemas.openxmlformats.org/officeDocument/2006/relationships/tags" Target="../tags/tag416.xml"/><Relationship Id="rId115" Type="http://schemas.openxmlformats.org/officeDocument/2006/relationships/tags" Target="../tags/tag421.xml"/><Relationship Id="rId61" Type="http://schemas.openxmlformats.org/officeDocument/2006/relationships/tags" Target="../tags/tag367.xml"/><Relationship Id="rId82" Type="http://schemas.openxmlformats.org/officeDocument/2006/relationships/tags" Target="../tags/tag388.xml"/><Relationship Id="rId19" Type="http://schemas.openxmlformats.org/officeDocument/2006/relationships/tags" Target="../tags/tag325.xml"/><Relationship Id="rId14" Type="http://schemas.openxmlformats.org/officeDocument/2006/relationships/tags" Target="../tags/tag320.xml"/><Relationship Id="rId30" Type="http://schemas.openxmlformats.org/officeDocument/2006/relationships/tags" Target="../tags/tag336.xml"/><Relationship Id="rId35" Type="http://schemas.openxmlformats.org/officeDocument/2006/relationships/tags" Target="../tags/tag341.xml"/><Relationship Id="rId56" Type="http://schemas.openxmlformats.org/officeDocument/2006/relationships/tags" Target="../tags/tag362.xml"/><Relationship Id="rId77" Type="http://schemas.openxmlformats.org/officeDocument/2006/relationships/tags" Target="../tags/tag383.xml"/><Relationship Id="rId100" Type="http://schemas.openxmlformats.org/officeDocument/2006/relationships/tags" Target="../tags/tag406.xml"/><Relationship Id="rId105" Type="http://schemas.openxmlformats.org/officeDocument/2006/relationships/tags" Target="../tags/tag411.xml"/><Relationship Id="rId8" Type="http://schemas.openxmlformats.org/officeDocument/2006/relationships/tags" Target="../tags/tag314.xml"/><Relationship Id="rId51" Type="http://schemas.openxmlformats.org/officeDocument/2006/relationships/tags" Target="../tags/tag357.xml"/><Relationship Id="rId72" Type="http://schemas.openxmlformats.org/officeDocument/2006/relationships/tags" Target="../tags/tag378.xml"/><Relationship Id="rId93" Type="http://schemas.openxmlformats.org/officeDocument/2006/relationships/tags" Target="../tags/tag399.xml"/><Relationship Id="rId98" Type="http://schemas.openxmlformats.org/officeDocument/2006/relationships/tags" Target="../tags/tag404.xml"/><Relationship Id="rId3" Type="http://schemas.openxmlformats.org/officeDocument/2006/relationships/tags" Target="../tags/tag309.xml"/><Relationship Id="rId25" Type="http://schemas.openxmlformats.org/officeDocument/2006/relationships/tags" Target="../tags/tag331.xml"/><Relationship Id="rId46" Type="http://schemas.openxmlformats.org/officeDocument/2006/relationships/tags" Target="../tags/tag352.xml"/><Relationship Id="rId67" Type="http://schemas.openxmlformats.org/officeDocument/2006/relationships/tags" Target="../tags/tag373.xml"/><Relationship Id="rId116" Type="http://schemas.openxmlformats.org/officeDocument/2006/relationships/tags" Target="../tags/tag422.xml"/><Relationship Id="rId20" Type="http://schemas.openxmlformats.org/officeDocument/2006/relationships/tags" Target="../tags/tag326.xml"/><Relationship Id="rId41" Type="http://schemas.openxmlformats.org/officeDocument/2006/relationships/tags" Target="../tags/tag347.xml"/><Relationship Id="rId62" Type="http://schemas.openxmlformats.org/officeDocument/2006/relationships/tags" Target="../tags/tag368.xml"/><Relationship Id="rId83" Type="http://schemas.openxmlformats.org/officeDocument/2006/relationships/tags" Target="../tags/tag389.xml"/><Relationship Id="rId88" Type="http://schemas.openxmlformats.org/officeDocument/2006/relationships/tags" Target="../tags/tag394.xml"/><Relationship Id="rId111" Type="http://schemas.openxmlformats.org/officeDocument/2006/relationships/tags" Target="../tags/tag417.xml"/><Relationship Id="rId15" Type="http://schemas.openxmlformats.org/officeDocument/2006/relationships/tags" Target="../tags/tag321.xml"/><Relationship Id="rId36" Type="http://schemas.openxmlformats.org/officeDocument/2006/relationships/tags" Target="../tags/tag342.xml"/><Relationship Id="rId57" Type="http://schemas.openxmlformats.org/officeDocument/2006/relationships/tags" Target="../tags/tag363.xml"/><Relationship Id="rId106" Type="http://schemas.openxmlformats.org/officeDocument/2006/relationships/tags" Target="../tags/tag4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8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84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63" Type="http://schemas.openxmlformats.org/officeDocument/2006/relationships/tags" Target="../tags/tag126.xml"/><Relationship Id="rId68" Type="http://schemas.openxmlformats.org/officeDocument/2006/relationships/tags" Target="../tags/tag131.xml"/><Relationship Id="rId84" Type="http://schemas.openxmlformats.org/officeDocument/2006/relationships/tags" Target="../tags/tag147.xml"/><Relationship Id="rId89" Type="http://schemas.openxmlformats.org/officeDocument/2006/relationships/tags" Target="../tags/tag152.xml"/><Relationship Id="rId112" Type="http://schemas.openxmlformats.org/officeDocument/2006/relationships/tags" Target="../tags/tag175.xml"/><Relationship Id="rId16" Type="http://schemas.openxmlformats.org/officeDocument/2006/relationships/tags" Target="../tags/tag79.xml"/><Relationship Id="rId107" Type="http://schemas.openxmlformats.org/officeDocument/2006/relationships/tags" Target="../tags/tag170.xml"/><Relationship Id="rId11" Type="http://schemas.openxmlformats.org/officeDocument/2006/relationships/tags" Target="../tags/tag74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74" Type="http://schemas.openxmlformats.org/officeDocument/2006/relationships/tags" Target="../tags/tag137.xml"/><Relationship Id="rId79" Type="http://schemas.openxmlformats.org/officeDocument/2006/relationships/tags" Target="../tags/tag142.xml"/><Relationship Id="rId102" Type="http://schemas.openxmlformats.org/officeDocument/2006/relationships/tags" Target="../tags/tag165.xml"/><Relationship Id="rId5" Type="http://schemas.openxmlformats.org/officeDocument/2006/relationships/tags" Target="../tags/tag68.xml"/><Relationship Id="rId90" Type="http://schemas.openxmlformats.org/officeDocument/2006/relationships/tags" Target="../tags/tag153.xml"/><Relationship Id="rId95" Type="http://schemas.openxmlformats.org/officeDocument/2006/relationships/tags" Target="../tags/tag158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64" Type="http://schemas.openxmlformats.org/officeDocument/2006/relationships/tags" Target="../tags/tag127.xml"/><Relationship Id="rId69" Type="http://schemas.openxmlformats.org/officeDocument/2006/relationships/tags" Target="../tags/tag132.xml"/><Relationship Id="rId113" Type="http://schemas.openxmlformats.org/officeDocument/2006/relationships/tags" Target="../tags/tag176.xml"/><Relationship Id="rId118" Type="http://schemas.openxmlformats.org/officeDocument/2006/relationships/image" Target="../media/image10.jpeg"/><Relationship Id="rId80" Type="http://schemas.openxmlformats.org/officeDocument/2006/relationships/tags" Target="../tags/tag143.xml"/><Relationship Id="rId85" Type="http://schemas.openxmlformats.org/officeDocument/2006/relationships/tags" Target="../tags/tag148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tags" Target="../tags/tag122.xml"/><Relationship Id="rId103" Type="http://schemas.openxmlformats.org/officeDocument/2006/relationships/tags" Target="../tags/tag166.xml"/><Relationship Id="rId108" Type="http://schemas.openxmlformats.org/officeDocument/2006/relationships/tags" Target="../tags/tag171.xml"/><Relationship Id="rId54" Type="http://schemas.openxmlformats.org/officeDocument/2006/relationships/tags" Target="../tags/tag117.xml"/><Relationship Id="rId70" Type="http://schemas.openxmlformats.org/officeDocument/2006/relationships/tags" Target="../tags/tag133.xml"/><Relationship Id="rId75" Type="http://schemas.openxmlformats.org/officeDocument/2006/relationships/tags" Target="../tags/tag138.xml"/><Relationship Id="rId91" Type="http://schemas.openxmlformats.org/officeDocument/2006/relationships/tags" Target="../tags/tag154.xml"/><Relationship Id="rId96" Type="http://schemas.openxmlformats.org/officeDocument/2006/relationships/tags" Target="../tags/tag159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49" Type="http://schemas.openxmlformats.org/officeDocument/2006/relationships/tags" Target="../tags/tag112.xml"/><Relationship Id="rId114" Type="http://schemas.openxmlformats.org/officeDocument/2006/relationships/tags" Target="../tags/tag177.xml"/><Relationship Id="rId119" Type="http://schemas.openxmlformats.org/officeDocument/2006/relationships/image" Target="../media/image3.png"/><Relationship Id="rId10" Type="http://schemas.openxmlformats.org/officeDocument/2006/relationships/tags" Target="../tags/tag73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tags" Target="../tags/tag128.xml"/><Relationship Id="rId73" Type="http://schemas.openxmlformats.org/officeDocument/2006/relationships/tags" Target="../tags/tag136.xml"/><Relationship Id="rId78" Type="http://schemas.openxmlformats.org/officeDocument/2006/relationships/tags" Target="../tags/tag141.xml"/><Relationship Id="rId81" Type="http://schemas.openxmlformats.org/officeDocument/2006/relationships/tags" Target="../tags/tag144.xml"/><Relationship Id="rId86" Type="http://schemas.openxmlformats.org/officeDocument/2006/relationships/tags" Target="../tags/tag149.xml"/><Relationship Id="rId94" Type="http://schemas.openxmlformats.org/officeDocument/2006/relationships/tags" Target="../tags/tag157.xml"/><Relationship Id="rId99" Type="http://schemas.openxmlformats.org/officeDocument/2006/relationships/tags" Target="../tags/tag162.xml"/><Relationship Id="rId101" Type="http://schemas.openxmlformats.org/officeDocument/2006/relationships/tags" Target="../tags/tag164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39" Type="http://schemas.openxmlformats.org/officeDocument/2006/relationships/tags" Target="../tags/tag102.xml"/><Relationship Id="rId109" Type="http://schemas.openxmlformats.org/officeDocument/2006/relationships/tags" Target="../tags/tag172.xml"/><Relationship Id="rId34" Type="http://schemas.openxmlformats.org/officeDocument/2006/relationships/tags" Target="../tags/tag97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76" Type="http://schemas.openxmlformats.org/officeDocument/2006/relationships/tags" Target="../tags/tag139.xml"/><Relationship Id="rId97" Type="http://schemas.openxmlformats.org/officeDocument/2006/relationships/tags" Target="../tags/tag160.xml"/><Relationship Id="rId104" Type="http://schemas.openxmlformats.org/officeDocument/2006/relationships/tags" Target="../tags/tag167.xml"/><Relationship Id="rId7" Type="http://schemas.openxmlformats.org/officeDocument/2006/relationships/tags" Target="../tags/tag70.xml"/><Relationship Id="rId71" Type="http://schemas.openxmlformats.org/officeDocument/2006/relationships/tags" Target="../tags/tag134.xml"/><Relationship Id="rId92" Type="http://schemas.openxmlformats.org/officeDocument/2006/relationships/tags" Target="../tags/tag155.xml"/><Relationship Id="rId2" Type="http://schemas.openxmlformats.org/officeDocument/2006/relationships/tags" Target="../tags/tag65.xml"/><Relationship Id="rId29" Type="http://schemas.openxmlformats.org/officeDocument/2006/relationships/tags" Target="../tags/tag92.xml"/><Relationship Id="rId24" Type="http://schemas.openxmlformats.org/officeDocument/2006/relationships/tags" Target="../tags/tag87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66" Type="http://schemas.openxmlformats.org/officeDocument/2006/relationships/tags" Target="../tags/tag129.xml"/><Relationship Id="rId87" Type="http://schemas.openxmlformats.org/officeDocument/2006/relationships/tags" Target="../tags/tag150.xml"/><Relationship Id="rId110" Type="http://schemas.openxmlformats.org/officeDocument/2006/relationships/tags" Target="../tags/tag173.xml"/><Relationship Id="rId115" Type="http://schemas.openxmlformats.org/officeDocument/2006/relationships/tags" Target="../tags/tag178.xml"/><Relationship Id="rId61" Type="http://schemas.openxmlformats.org/officeDocument/2006/relationships/tags" Target="../tags/tag124.xml"/><Relationship Id="rId82" Type="http://schemas.openxmlformats.org/officeDocument/2006/relationships/tags" Target="../tags/tag145.xml"/><Relationship Id="rId19" Type="http://schemas.openxmlformats.org/officeDocument/2006/relationships/tags" Target="../tags/tag82.xml"/><Relationship Id="rId14" Type="http://schemas.openxmlformats.org/officeDocument/2006/relationships/tags" Target="../tags/tag77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19.xml"/><Relationship Id="rId77" Type="http://schemas.openxmlformats.org/officeDocument/2006/relationships/tags" Target="../tags/tag140.xml"/><Relationship Id="rId100" Type="http://schemas.openxmlformats.org/officeDocument/2006/relationships/tags" Target="../tags/tag163.xml"/><Relationship Id="rId105" Type="http://schemas.openxmlformats.org/officeDocument/2006/relationships/tags" Target="../tags/tag168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72" Type="http://schemas.openxmlformats.org/officeDocument/2006/relationships/tags" Target="../tags/tag135.xml"/><Relationship Id="rId93" Type="http://schemas.openxmlformats.org/officeDocument/2006/relationships/tags" Target="../tags/tag156.xml"/><Relationship Id="rId98" Type="http://schemas.openxmlformats.org/officeDocument/2006/relationships/tags" Target="../tags/tag161.xml"/><Relationship Id="rId3" Type="http://schemas.openxmlformats.org/officeDocument/2006/relationships/tags" Target="../tags/tag66.xml"/><Relationship Id="rId25" Type="http://schemas.openxmlformats.org/officeDocument/2006/relationships/tags" Target="../tags/tag88.xml"/><Relationship Id="rId46" Type="http://schemas.openxmlformats.org/officeDocument/2006/relationships/tags" Target="../tags/tag109.xml"/><Relationship Id="rId67" Type="http://schemas.openxmlformats.org/officeDocument/2006/relationships/tags" Target="../tags/tag130.xml"/><Relationship Id="rId116" Type="http://schemas.openxmlformats.org/officeDocument/2006/relationships/tags" Target="../tags/tag179.xml"/><Relationship Id="rId20" Type="http://schemas.openxmlformats.org/officeDocument/2006/relationships/tags" Target="../tags/tag83.xml"/><Relationship Id="rId41" Type="http://schemas.openxmlformats.org/officeDocument/2006/relationships/tags" Target="../tags/tag104.xml"/><Relationship Id="rId62" Type="http://schemas.openxmlformats.org/officeDocument/2006/relationships/tags" Target="../tags/tag125.xml"/><Relationship Id="rId83" Type="http://schemas.openxmlformats.org/officeDocument/2006/relationships/tags" Target="../tags/tag146.xml"/><Relationship Id="rId88" Type="http://schemas.openxmlformats.org/officeDocument/2006/relationships/tags" Target="../tags/tag151.xml"/><Relationship Id="rId111" Type="http://schemas.openxmlformats.org/officeDocument/2006/relationships/tags" Target="../tags/tag174.xml"/><Relationship Id="rId15" Type="http://schemas.openxmlformats.org/officeDocument/2006/relationships/tags" Target="../tags/tag78.xml"/><Relationship Id="rId36" Type="http://schemas.openxmlformats.org/officeDocument/2006/relationships/tags" Target="../tags/tag99.xml"/><Relationship Id="rId57" Type="http://schemas.openxmlformats.org/officeDocument/2006/relationships/tags" Target="../tags/tag120.xml"/><Relationship Id="rId106" Type="http://schemas.openxmlformats.org/officeDocument/2006/relationships/tags" Target="../tags/tag1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3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tags" Target="../tags/tag449.xml"/><Relationship Id="rId117" Type="http://schemas.openxmlformats.org/officeDocument/2006/relationships/slideLayout" Target="../slideLayouts/slideLayout1.xml"/><Relationship Id="rId21" Type="http://schemas.openxmlformats.org/officeDocument/2006/relationships/tags" Target="../tags/tag444.xml"/><Relationship Id="rId42" Type="http://schemas.openxmlformats.org/officeDocument/2006/relationships/tags" Target="../tags/tag465.xml"/><Relationship Id="rId47" Type="http://schemas.openxmlformats.org/officeDocument/2006/relationships/tags" Target="../tags/tag470.xml"/><Relationship Id="rId63" Type="http://schemas.openxmlformats.org/officeDocument/2006/relationships/tags" Target="../tags/tag486.xml"/><Relationship Id="rId68" Type="http://schemas.openxmlformats.org/officeDocument/2006/relationships/tags" Target="../tags/tag491.xml"/><Relationship Id="rId84" Type="http://schemas.openxmlformats.org/officeDocument/2006/relationships/tags" Target="../tags/tag507.xml"/><Relationship Id="rId89" Type="http://schemas.openxmlformats.org/officeDocument/2006/relationships/tags" Target="../tags/tag512.xml"/><Relationship Id="rId112" Type="http://schemas.openxmlformats.org/officeDocument/2006/relationships/tags" Target="../tags/tag535.xml"/><Relationship Id="rId16" Type="http://schemas.openxmlformats.org/officeDocument/2006/relationships/tags" Target="../tags/tag439.xml"/><Relationship Id="rId107" Type="http://schemas.openxmlformats.org/officeDocument/2006/relationships/tags" Target="../tags/tag530.xml"/><Relationship Id="rId11" Type="http://schemas.openxmlformats.org/officeDocument/2006/relationships/tags" Target="../tags/tag434.xml"/><Relationship Id="rId32" Type="http://schemas.openxmlformats.org/officeDocument/2006/relationships/tags" Target="../tags/tag455.xml"/><Relationship Id="rId37" Type="http://schemas.openxmlformats.org/officeDocument/2006/relationships/tags" Target="../tags/tag460.xml"/><Relationship Id="rId53" Type="http://schemas.openxmlformats.org/officeDocument/2006/relationships/tags" Target="../tags/tag476.xml"/><Relationship Id="rId58" Type="http://schemas.openxmlformats.org/officeDocument/2006/relationships/tags" Target="../tags/tag481.xml"/><Relationship Id="rId74" Type="http://schemas.openxmlformats.org/officeDocument/2006/relationships/tags" Target="../tags/tag497.xml"/><Relationship Id="rId79" Type="http://schemas.openxmlformats.org/officeDocument/2006/relationships/tags" Target="../tags/tag502.xml"/><Relationship Id="rId102" Type="http://schemas.openxmlformats.org/officeDocument/2006/relationships/tags" Target="../tags/tag525.xml"/><Relationship Id="rId5" Type="http://schemas.openxmlformats.org/officeDocument/2006/relationships/tags" Target="../tags/tag428.xml"/><Relationship Id="rId90" Type="http://schemas.openxmlformats.org/officeDocument/2006/relationships/tags" Target="../tags/tag513.xml"/><Relationship Id="rId95" Type="http://schemas.openxmlformats.org/officeDocument/2006/relationships/tags" Target="../tags/tag518.xml"/><Relationship Id="rId22" Type="http://schemas.openxmlformats.org/officeDocument/2006/relationships/tags" Target="../tags/tag445.xml"/><Relationship Id="rId27" Type="http://schemas.openxmlformats.org/officeDocument/2006/relationships/tags" Target="../tags/tag450.xml"/><Relationship Id="rId43" Type="http://schemas.openxmlformats.org/officeDocument/2006/relationships/tags" Target="../tags/tag466.xml"/><Relationship Id="rId48" Type="http://schemas.openxmlformats.org/officeDocument/2006/relationships/tags" Target="../tags/tag471.xml"/><Relationship Id="rId64" Type="http://schemas.openxmlformats.org/officeDocument/2006/relationships/tags" Target="../tags/tag487.xml"/><Relationship Id="rId69" Type="http://schemas.openxmlformats.org/officeDocument/2006/relationships/tags" Target="../tags/tag492.xml"/><Relationship Id="rId113" Type="http://schemas.openxmlformats.org/officeDocument/2006/relationships/tags" Target="../tags/tag536.xml"/><Relationship Id="rId118" Type="http://schemas.openxmlformats.org/officeDocument/2006/relationships/image" Target="../media/image10.jpeg"/><Relationship Id="rId80" Type="http://schemas.openxmlformats.org/officeDocument/2006/relationships/tags" Target="../tags/tag503.xml"/><Relationship Id="rId85" Type="http://schemas.openxmlformats.org/officeDocument/2006/relationships/tags" Target="../tags/tag508.xml"/><Relationship Id="rId12" Type="http://schemas.openxmlformats.org/officeDocument/2006/relationships/tags" Target="../tags/tag435.xml"/><Relationship Id="rId17" Type="http://schemas.openxmlformats.org/officeDocument/2006/relationships/tags" Target="../tags/tag440.xml"/><Relationship Id="rId33" Type="http://schemas.openxmlformats.org/officeDocument/2006/relationships/tags" Target="../tags/tag456.xml"/><Relationship Id="rId38" Type="http://schemas.openxmlformats.org/officeDocument/2006/relationships/tags" Target="../tags/tag461.xml"/><Relationship Id="rId59" Type="http://schemas.openxmlformats.org/officeDocument/2006/relationships/tags" Target="../tags/tag482.xml"/><Relationship Id="rId103" Type="http://schemas.openxmlformats.org/officeDocument/2006/relationships/tags" Target="../tags/tag526.xml"/><Relationship Id="rId108" Type="http://schemas.openxmlformats.org/officeDocument/2006/relationships/tags" Target="../tags/tag531.xml"/><Relationship Id="rId54" Type="http://schemas.openxmlformats.org/officeDocument/2006/relationships/tags" Target="../tags/tag477.xml"/><Relationship Id="rId70" Type="http://schemas.openxmlformats.org/officeDocument/2006/relationships/tags" Target="../tags/tag493.xml"/><Relationship Id="rId75" Type="http://schemas.openxmlformats.org/officeDocument/2006/relationships/tags" Target="../tags/tag498.xml"/><Relationship Id="rId91" Type="http://schemas.openxmlformats.org/officeDocument/2006/relationships/tags" Target="../tags/tag514.xml"/><Relationship Id="rId96" Type="http://schemas.openxmlformats.org/officeDocument/2006/relationships/tags" Target="../tags/tag519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23" Type="http://schemas.openxmlformats.org/officeDocument/2006/relationships/tags" Target="../tags/tag446.xml"/><Relationship Id="rId28" Type="http://schemas.openxmlformats.org/officeDocument/2006/relationships/tags" Target="../tags/tag451.xml"/><Relationship Id="rId49" Type="http://schemas.openxmlformats.org/officeDocument/2006/relationships/tags" Target="../tags/tag472.xml"/><Relationship Id="rId114" Type="http://schemas.openxmlformats.org/officeDocument/2006/relationships/tags" Target="../tags/tag537.xml"/><Relationship Id="rId119" Type="http://schemas.openxmlformats.org/officeDocument/2006/relationships/image" Target="../media/image3.png"/><Relationship Id="rId10" Type="http://schemas.openxmlformats.org/officeDocument/2006/relationships/tags" Target="../tags/tag433.xml"/><Relationship Id="rId31" Type="http://schemas.openxmlformats.org/officeDocument/2006/relationships/tags" Target="../tags/tag454.xml"/><Relationship Id="rId44" Type="http://schemas.openxmlformats.org/officeDocument/2006/relationships/tags" Target="../tags/tag467.xml"/><Relationship Id="rId52" Type="http://schemas.openxmlformats.org/officeDocument/2006/relationships/tags" Target="../tags/tag475.xml"/><Relationship Id="rId60" Type="http://schemas.openxmlformats.org/officeDocument/2006/relationships/tags" Target="../tags/tag483.xml"/><Relationship Id="rId65" Type="http://schemas.openxmlformats.org/officeDocument/2006/relationships/tags" Target="../tags/tag488.xml"/><Relationship Id="rId73" Type="http://schemas.openxmlformats.org/officeDocument/2006/relationships/tags" Target="../tags/tag496.xml"/><Relationship Id="rId78" Type="http://schemas.openxmlformats.org/officeDocument/2006/relationships/tags" Target="../tags/tag501.xml"/><Relationship Id="rId81" Type="http://schemas.openxmlformats.org/officeDocument/2006/relationships/tags" Target="../tags/tag504.xml"/><Relationship Id="rId86" Type="http://schemas.openxmlformats.org/officeDocument/2006/relationships/tags" Target="../tags/tag509.xml"/><Relationship Id="rId94" Type="http://schemas.openxmlformats.org/officeDocument/2006/relationships/tags" Target="../tags/tag517.xml"/><Relationship Id="rId99" Type="http://schemas.openxmlformats.org/officeDocument/2006/relationships/tags" Target="../tags/tag522.xml"/><Relationship Id="rId101" Type="http://schemas.openxmlformats.org/officeDocument/2006/relationships/tags" Target="../tags/tag524.xml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3" Type="http://schemas.openxmlformats.org/officeDocument/2006/relationships/tags" Target="../tags/tag436.xml"/><Relationship Id="rId18" Type="http://schemas.openxmlformats.org/officeDocument/2006/relationships/tags" Target="../tags/tag441.xml"/><Relationship Id="rId39" Type="http://schemas.openxmlformats.org/officeDocument/2006/relationships/tags" Target="../tags/tag462.xml"/><Relationship Id="rId109" Type="http://schemas.openxmlformats.org/officeDocument/2006/relationships/tags" Target="../tags/tag532.xml"/><Relationship Id="rId34" Type="http://schemas.openxmlformats.org/officeDocument/2006/relationships/tags" Target="../tags/tag457.xml"/><Relationship Id="rId50" Type="http://schemas.openxmlformats.org/officeDocument/2006/relationships/tags" Target="../tags/tag473.xml"/><Relationship Id="rId55" Type="http://schemas.openxmlformats.org/officeDocument/2006/relationships/tags" Target="../tags/tag478.xml"/><Relationship Id="rId76" Type="http://schemas.openxmlformats.org/officeDocument/2006/relationships/tags" Target="../tags/tag499.xml"/><Relationship Id="rId97" Type="http://schemas.openxmlformats.org/officeDocument/2006/relationships/tags" Target="../tags/tag520.xml"/><Relationship Id="rId104" Type="http://schemas.openxmlformats.org/officeDocument/2006/relationships/tags" Target="../tags/tag527.xml"/><Relationship Id="rId7" Type="http://schemas.openxmlformats.org/officeDocument/2006/relationships/tags" Target="../tags/tag430.xml"/><Relationship Id="rId71" Type="http://schemas.openxmlformats.org/officeDocument/2006/relationships/tags" Target="../tags/tag494.xml"/><Relationship Id="rId92" Type="http://schemas.openxmlformats.org/officeDocument/2006/relationships/tags" Target="../tags/tag515.xml"/><Relationship Id="rId2" Type="http://schemas.openxmlformats.org/officeDocument/2006/relationships/tags" Target="../tags/tag425.xml"/><Relationship Id="rId29" Type="http://schemas.openxmlformats.org/officeDocument/2006/relationships/tags" Target="../tags/tag452.xml"/><Relationship Id="rId24" Type="http://schemas.openxmlformats.org/officeDocument/2006/relationships/tags" Target="../tags/tag447.xml"/><Relationship Id="rId40" Type="http://schemas.openxmlformats.org/officeDocument/2006/relationships/tags" Target="../tags/tag463.xml"/><Relationship Id="rId45" Type="http://schemas.openxmlformats.org/officeDocument/2006/relationships/tags" Target="../tags/tag468.xml"/><Relationship Id="rId66" Type="http://schemas.openxmlformats.org/officeDocument/2006/relationships/tags" Target="../tags/tag489.xml"/><Relationship Id="rId87" Type="http://schemas.openxmlformats.org/officeDocument/2006/relationships/tags" Target="../tags/tag510.xml"/><Relationship Id="rId110" Type="http://schemas.openxmlformats.org/officeDocument/2006/relationships/tags" Target="../tags/tag533.xml"/><Relationship Id="rId115" Type="http://schemas.openxmlformats.org/officeDocument/2006/relationships/tags" Target="../tags/tag538.xml"/><Relationship Id="rId61" Type="http://schemas.openxmlformats.org/officeDocument/2006/relationships/tags" Target="../tags/tag484.xml"/><Relationship Id="rId82" Type="http://schemas.openxmlformats.org/officeDocument/2006/relationships/tags" Target="../tags/tag505.xml"/><Relationship Id="rId19" Type="http://schemas.openxmlformats.org/officeDocument/2006/relationships/tags" Target="../tags/tag442.xml"/><Relationship Id="rId14" Type="http://schemas.openxmlformats.org/officeDocument/2006/relationships/tags" Target="../tags/tag437.xml"/><Relationship Id="rId30" Type="http://schemas.openxmlformats.org/officeDocument/2006/relationships/tags" Target="../tags/tag453.xml"/><Relationship Id="rId35" Type="http://schemas.openxmlformats.org/officeDocument/2006/relationships/tags" Target="../tags/tag458.xml"/><Relationship Id="rId56" Type="http://schemas.openxmlformats.org/officeDocument/2006/relationships/tags" Target="../tags/tag479.xml"/><Relationship Id="rId77" Type="http://schemas.openxmlformats.org/officeDocument/2006/relationships/tags" Target="../tags/tag500.xml"/><Relationship Id="rId100" Type="http://schemas.openxmlformats.org/officeDocument/2006/relationships/tags" Target="../tags/tag523.xml"/><Relationship Id="rId105" Type="http://schemas.openxmlformats.org/officeDocument/2006/relationships/tags" Target="../tags/tag528.xml"/><Relationship Id="rId8" Type="http://schemas.openxmlformats.org/officeDocument/2006/relationships/tags" Target="../tags/tag431.xml"/><Relationship Id="rId51" Type="http://schemas.openxmlformats.org/officeDocument/2006/relationships/tags" Target="../tags/tag474.xml"/><Relationship Id="rId72" Type="http://schemas.openxmlformats.org/officeDocument/2006/relationships/tags" Target="../tags/tag495.xml"/><Relationship Id="rId93" Type="http://schemas.openxmlformats.org/officeDocument/2006/relationships/tags" Target="../tags/tag516.xml"/><Relationship Id="rId98" Type="http://schemas.openxmlformats.org/officeDocument/2006/relationships/tags" Target="../tags/tag521.xml"/><Relationship Id="rId3" Type="http://schemas.openxmlformats.org/officeDocument/2006/relationships/tags" Target="../tags/tag426.xml"/><Relationship Id="rId25" Type="http://schemas.openxmlformats.org/officeDocument/2006/relationships/tags" Target="../tags/tag448.xml"/><Relationship Id="rId46" Type="http://schemas.openxmlformats.org/officeDocument/2006/relationships/tags" Target="../tags/tag469.xml"/><Relationship Id="rId67" Type="http://schemas.openxmlformats.org/officeDocument/2006/relationships/tags" Target="../tags/tag490.xml"/><Relationship Id="rId116" Type="http://schemas.openxmlformats.org/officeDocument/2006/relationships/tags" Target="../tags/tag539.xml"/><Relationship Id="rId20" Type="http://schemas.openxmlformats.org/officeDocument/2006/relationships/tags" Target="../tags/tag443.xml"/><Relationship Id="rId41" Type="http://schemas.openxmlformats.org/officeDocument/2006/relationships/tags" Target="../tags/tag464.xml"/><Relationship Id="rId62" Type="http://schemas.openxmlformats.org/officeDocument/2006/relationships/tags" Target="../tags/tag485.xml"/><Relationship Id="rId83" Type="http://schemas.openxmlformats.org/officeDocument/2006/relationships/tags" Target="../tags/tag506.xml"/><Relationship Id="rId88" Type="http://schemas.openxmlformats.org/officeDocument/2006/relationships/tags" Target="../tags/tag511.xml"/><Relationship Id="rId111" Type="http://schemas.openxmlformats.org/officeDocument/2006/relationships/tags" Target="../tags/tag534.xml"/><Relationship Id="rId15" Type="http://schemas.openxmlformats.org/officeDocument/2006/relationships/tags" Target="../tags/tag438.xml"/><Relationship Id="rId36" Type="http://schemas.openxmlformats.org/officeDocument/2006/relationships/tags" Target="../tags/tag459.xml"/><Relationship Id="rId57" Type="http://schemas.openxmlformats.org/officeDocument/2006/relationships/tags" Target="../tags/tag480.xml"/><Relationship Id="rId106" Type="http://schemas.openxmlformats.org/officeDocument/2006/relationships/tags" Target="../tags/tag5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0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0.xml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3演变.jpg3演变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5505" y="1910715"/>
            <a:ext cx="2360295" cy="29508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61365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演变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74872" y="1157303"/>
            <a:ext cx="31013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yǎn biàn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7987" y="2964513"/>
            <a:ext cx="16033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evolve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4遗憾.jpg4遗憾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94275" y="2091055"/>
            <a:ext cx="3841115" cy="26765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09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遗憾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74872" y="1157303"/>
            <a:ext cx="21647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yí hàn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69487" y="2964513"/>
            <a:ext cx="20770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adj./n. regretful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5心脏.jpg5心脏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7065" y="2091055"/>
            <a:ext cx="2375535" cy="26765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09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心脏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20872" y="1157303"/>
            <a:ext cx="28790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xīn zàng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09237" y="2964513"/>
            <a:ext cx="1127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heart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6思考.jpg6思考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41670" y="1936115"/>
            <a:ext cx="2438400" cy="29857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09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思考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9497" y="1157303"/>
            <a:ext cx="20193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sī kǎo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90112" y="2964513"/>
            <a:ext cx="22764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think deeply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3026410"/>
            <a:ext cx="2587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adj./n. regretful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154670" y="1875790"/>
            <a:ext cx="247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evolve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17205" y="502920"/>
            <a:ext cx="255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logic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5612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heart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471295" cy="26504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500505" cy="26606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537767" y="3495453"/>
            <a:ext cx="1527810" cy="27108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2063537"/>
            <a:ext cx="1443990" cy="273812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4850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yǎn biàn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luó jí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xīn zàng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sī kǎo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心脏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遗憾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演变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逻辑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306926" y="2175647"/>
            <a:ext cx="663575" cy="268160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06755" cy="54483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745627"/>
            <a:ext cx="68199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3524387"/>
            <a:ext cx="727075" cy="26517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669915"/>
            <a:ext cx="2516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think deeply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761143"/>
            <a:ext cx="1403350" cy="540067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77790" y="58781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yí hàn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思考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248707" y="2111153"/>
            <a:ext cx="769620" cy="275971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23297"/>
            <a:ext cx="2837180" cy="1691820"/>
            <a:chOff x="7787" y="3066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066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偶然</a:t>
              </a:r>
              <a:r>
                <a:rPr lang="en-US" altLang="zh-CN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/</a:t>
              </a: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偶尔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都可以是副词，都有不经常的意思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6613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在学校里，我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偶尔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也会碰到李艳。</a:t>
              </a:r>
            </a:p>
          </p:txBody>
        </p:sp>
      </p:grpSp>
      <p:pic>
        <p:nvPicPr>
          <p:cNvPr id="4" name="图片 3" descr="1遇见李艳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7800" y="1720850"/>
            <a:ext cx="1613535" cy="1645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3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偶然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跟“必然”相对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6613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这本书是她一次逛书店的时候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发现的。</a:t>
              </a:r>
            </a:p>
          </p:txBody>
        </p:sp>
      </p:grpSp>
      <p:pic>
        <p:nvPicPr>
          <p:cNvPr id="2" name="图片 1" descr="2书籍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4890" y="1793240"/>
            <a:ext cx="2065655" cy="1664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3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偶然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前面可有程度副词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6613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李阳很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地喜欢上了画画儿。</a:t>
              </a:r>
            </a:p>
          </p:txBody>
        </p:sp>
      </p:grpSp>
      <p:pic>
        <p:nvPicPr>
          <p:cNvPr id="3" name="图片 2" descr="4画画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930" y="2543810"/>
            <a:ext cx="1943735" cy="2131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3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偶尔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跟“经常”相对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6613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我平时加班不多，月底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偶尔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一两天。</a:t>
              </a:r>
            </a:p>
          </p:txBody>
        </p:sp>
      </p:grpSp>
      <p:pic>
        <p:nvPicPr>
          <p:cNvPr id="2" name="图片 1" descr="3加班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915" y="2688590"/>
            <a:ext cx="1575435" cy="1763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53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偶尔</a:t>
              </a: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前面不可有程度副词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336613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              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李阳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偶尔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去一次酒吧。</a:t>
              </a:r>
            </a:p>
          </p:txBody>
        </p:sp>
      </p:grpSp>
      <p:pic>
        <p:nvPicPr>
          <p:cNvPr id="3" name="图片 2" descr="5酒吧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" y="2588260"/>
            <a:ext cx="2145030" cy="1895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动画）的编辑、修改。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629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偶然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739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偶尔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和刘峰在上海的那次碰面非常______。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212330" y="284162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偶然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在昨天的训练中，他很______地和队友撞在了一起。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5452745" y="452310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偶然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629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偶然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739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偶尔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他们多数会到丽丽家玩儿，______也去别人家。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891530" y="2836545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偶尔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大家都安静地吃饭，只听到______的几声咳嗽。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864350" y="454596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偶尔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3课件21\图片21\图片1.png图片1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779395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1972年，22岁的理查德希尔斯爱上了中文，但是他感觉汉字很复杂，汉字的一笔一画没有任何逻辑，只能死记硬背。一个偶然的机会，他发现如果了解汉字的来源和演变过程，再学习它就变得轻松、容易。但是他遗憾的发现，几乎没有一本英文书能充分解释汉字的字源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1994年，理查德得了心脏病，当时医生说他剩下的时间可能不多了。那时，他开始思考自己的人生。</a:t>
            </a:r>
          </a:p>
        </p:txBody>
      </p:sp>
      <p:pic>
        <p:nvPicPr>
          <p:cNvPr id="3" name="2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882" end="1426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5" y="1070610"/>
            <a:ext cx="1395730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07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12103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12128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2128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35890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1972年的时候，理查德开始学习中文。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5057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25082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5082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64668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理查德觉得汉字笔画很有逻辑。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8379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38404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38404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39865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理查德偶然发现了汉字的演变可以帮助学习汉字。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6135" y="5184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826135" y="51866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826135" y="518668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91310" y="53327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有很多英文书是关于汉字的。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818515" y="11772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6" name="椭圆 25"/>
          <p:cNvSpPr/>
          <p:nvPr/>
        </p:nvSpPr>
        <p:spPr>
          <a:xfrm>
            <a:off x="818515" y="117983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1" name="文本框 7"/>
          <p:cNvSpPr txBox="1"/>
          <p:nvPr/>
        </p:nvSpPr>
        <p:spPr>
          <a:xfrm>
            <a:off x="1920240" y="1280160"/>
            <a:ext cx="93891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几乎没有英文书可以解释汉字的来源</a:t>
            </a:r>
            <a:r>
              <a:rPr lang="zh-CN"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263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4" name="椭圆 23"/>
          <p:cNvSpPr/>
          <p:nvPr/>
        </p:nvSpPr>
        <p:spPr>
          <a:xfrm>
            <a:off x="821055" y="226568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8" name="文本框 7"/>
          <p:cNvSpPr txBox="1"/>
          <p:nvPr/>
        </p:nvSpPr>
        <p:spPr>
          <a:xfrm>
            <a:off x="1922780" y="2369820"/>
            <a:ext cx="885571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3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他觉得汉字的笔画很复杂，没有逻辑</a:t>
            </a:r>
            <a:r>
              <a:rPr lang="zh-CN" sz="3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3731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3" name="椭圆 32"/>
          <p:cNvSpPr/>
          <p:nvPr/>
        </p:nvSpPr>
        <p:spPr>
          <a:xfrm>
            <a:off x="821055" y="3375660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5" name="文本框 7"/>
          <p:cNvSpPr txBox="1"/>
          <p:nvPr/>
        </p:nvSpPr>
        <p:spPr>
          <a:xfrm>
            <a:off x="1922780" y="3475990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sz="3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22岁的理查德爱上了学习中文</a:t>
            </a:r>
            <a:r>
              <a:rPr lang="zh-CN" sz="360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。</a:t>
            </a:r>
          </a:p>
        </p:txBody>
      </p:sp>
      <p:sp>
        <p:nvSpPr>
          <p:cNvPr id="4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请排序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Please sort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0760" y="1187450"/>
            <a:ext cx="437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1</a:t>
            </a:r>
            <a:endParaRPr lang="en-US" alt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7565" y="451802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9" name="椭圆 8"/>
          <p:cNvSpPr/>
          <p:nvPr/>
        </p:nvSpPr>
        <p:spPr>
          <a:xfrm>
            <a:off x="837565" y="452056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10" name="文本框 7"/>
          <p:cNvSpPr txBox="1"/>
          <p:nvPr/>
        </p:nvSpPr>
        <p:spPr>
          <a:xfrm>
            <a:off x="1939290" y="4636135"/>
            <a:ext cx="8658860" cy="64516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3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1994年理查德得了心脏病</a:t>
            </a:r>
            <a:r>
              <a:rPr lang="zh-CN" sz="36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19810" y="4619625"/>
            <a:ext cx="437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</a:t>
            </a:r>
            <a:endParaRPr lang="en-US" alt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635" y="2324100"/>
            <a:ext cx="437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2</a:t>
            </a:r>
            <a:endParaRPr lang="en-US" alt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7585" y="3460750"/>
            <a:ext cx="437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3</a:t>
            </a:r>
            <a:endParaRPr lang="en-US" alt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27405" y="5650865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6" name="椭圆 5"/>
          <p:cNvSpPr/>
          <p:nvPr/>
        </p:nvSpPr>
        <p:spPr>
          <a:xfrm>
            <a:off x="827405" y="5653405"/>
            <a:ext cx="852170" cy="852170"/>
          </a:xfrm>
          <a:prstGeom prst="ellipse">
            <a:avLst/>
          </a:prstGeom>
          <a:solidFill>
            <a:srgbClr val="FFC740"/>
          </a:solidFill>
          <a:ln>
            <a:solidFill>
              <a:schemeClr val="bg1"/>
            </a:solidFill>
          </a:ln>
          <a:effectLst>
            <a:outerShdw blurRad="76200" sx="102000" sy="102000" algn="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11" name="文本框 7"/>
          <p:cNvSpPr txBox="1"/>
          <p:nvPr/>
        </p:nvSpPr>
        <p:spPr>
          <a:xfrm>
            <a:off x="1929130" y="5829935"/>
            <a:ext cx="8658860" cy="53721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sz="29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偶然的机会他知道了汉字的演变可以让学汉字很轻松</a:t>
            </a:r>
            <a:r>
              <a:rPr lang="zh-CN" sz="290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9650" y="5752465"/>
            <a:ext cx="4375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5</a:t>
            </a:r>
            <a:endParaRPr lang="en-US" altLang="zh-CN" sz="36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4374"/>
                <a:chOff x="3051" y="4499"/>
                <a:chExt cx="18916" cy="437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174" y="6525"/>
                  <a:ext cx="17443" cy="2348"/>
                  <a:chOff x="6308" y="6525"/>
                  <a:chExt cx="17443" cy="234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308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26" y="6525"/>
                    <a:ext cx="12525" cy="234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Uncle Hanzi: The predestined love of an American for Chinese character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3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汉字叔叔：一个美国人的汉字情缘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zhuā jǐn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抓紧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jīng diǎn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经典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kù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shū rù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输入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266382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26212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5168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26763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22491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149600" y="125539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学汉语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125" y="266636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67380" y="1930400"/>
            <a:ext cx="8539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了解并掌握“思考、公开、克服、佩服、完善、日程、追求、梦想”等词的搭配。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167380" y="1595755"/>
            <a:ext cx="5567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了解并掌握“硬、偶然、尽快”的意义和用法。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167380" y="2289175"/>
            <a:ext cx="4196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辨析“偶然”和“偶尔”的异同。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167380" y="2661920"/>
            <a:ext cx="83743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熟悉并掌握本课其他重点五级大纲词汇的意义和用法:“逻辑、遗憾、心脏、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抓紧、经典、库、输人、最初、痛苦、称呼、包含、称赞、开放、下载”。 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67201" y="3261686"/>
            <a:ext cx="4221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理解本课12个非大纲词汇的意义。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6125" y="425894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67380" y="4309110"/>
            <a:ext cx="8419465" cy="192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）理查德·希尔斯(Richard Sears)，美国人，1950年出生在美国俄勒冈州，中文名</a:t>
            </a:r>
            <a:r>
              <a:rPr kumimoji="0" lang="en-US" altLang="zh-CN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          </a:t>
            </a:r>
            <a:r>
              <a:rPr kumimoji="0" lang="zh-CN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叫斯睿德。他年轻时学习汉语常常为汉字难记而苦恼。1994年查出心脏病后，他决定搜集整理汉字字源并将其电脑化。2002年他将创立的“汉字与词源”网--一个为人们提供免费查阅功能的古汉字网站公开上线。他的事迹感动了中国网友，他也因此被大家亲切地称为“汉字叔叔”。如今他已是一位头发花白、年近七十的老人，但他仍在北京师范大学工作，他打算将毕生精力投人到研究中国古汉字并将其数字化的事业中。要求学生阅读理解课文，掌握文章大意并能运用所学词语、语言点复述这段课文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67201" y="6179202"/>
            <a:ext cx="5567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）讨论学习汉语的经验和感受，并完成命题写作。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395611" y="64228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266382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26212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8946" y="3612206"/>
            <a:ext cx="83362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了解并掌握“扩展”板块4个“学科”类词汇和6个“软件操作”类词汇的意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      </a:t>
            </a:r>
            <a:r>
              <a:rPr kumimoji="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义和用法。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yuán dàn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元旦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2\6疾病.jpg6疾病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9730" y="2022475"/>
            <a:ext cx="3050540" cy="26904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00907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疾病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9497" y="1157303"/>
            <a:ext cx="21158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jí bìng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94607" y="2964513"/>
            <a:ext cx="1397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disease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2\7创办1.jpg7创办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8620" y="2079625"/>
            <a:ext cx="3626485" cy="25342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745737" y="1864058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创办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0842" y="1157303"/>
            <a:ext cx="43376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chuàng bàn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66082" y="2997533"/>
            <a:ext cx="18256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establish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2\8公开.jpg8公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8620" y="2157730"/>
            <a:ext cx="3626485" cy="23780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33927" y="1864058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公开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0842" y="1157303"/>
            <a:ext cx="30949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gōng kāi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42767" y="2993088"/>
            <a:ext cx="30003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v./adj. to make known 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to the public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2\9最初.jpg9最初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5925" y="2022475"/>
            <a:ext cx="3099435" cy="27965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233927" y="1864058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最初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3122" y="1157303"/>
            <a:ext cx="24796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zuì chū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48937" y="2993088"/>
            <a:ext cx="863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first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2\10痛苦.jpg10痛苦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44845" y="2022475"/>
            <a:ext cx="2601595" cy="27965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374262" y="1864058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痛苦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3122" y="1157303"/>
            <a:ext cx="2677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tòng kǔ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50817" y="2993088"/>
            <a:ext cx="15532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adj. painful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8148320" y="282575"/>
            <a:ext cx="2485390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8162925" y="1671320"/>
            <a:ext cx="2486025" cy="95821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8143875" y="2999105"/>
            <a:ext cx="2496820" cy="98996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8143875" y="432689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098790" y="2987675"/>
            <a:ext cx="25876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v./adj. to make known to the public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154670" y="1677670"/>
            <a:ext cx="2479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establish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117205" y="304800"/>
            <a:ext cx="255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firmly grasp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03870" y="4556125"/>
            <a:ext cx="258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n. storehouse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3578206" y="842147"/>
            <a:ext cx="1526540" cy="26555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565111" y="2148607"/>
            <a:ext cx="1478915" cy="39979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3537767" y="721138"/>
            <a:ext cx="1506855" cy="277431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3605712" y="2104812"/>
            <a:ext cx="1421765" cy="269684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: 圆角 53"/>
          <p:cNvSpPr/>
          <p:nvPr/>
        </p:nvSpPr>
        <p:spPr>
          <a:xfrm>
            <a:off x="1440180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: 圆角 53"/>
          <p:cNvSpPr/>
          <p:nvPr/>
        </p:nvSpPr>
        <p:spPr>
          <a:xfrm>
            <a:off x="1439545" y="315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矩形: 圆角 53"/>
          <p:cNvSpPr/>
          <p:nvPr/>
        </p:nvSpPr>
        <p:spPr>
          <a:xfrm>
            <a:off x="1440180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: 圆角 53"/>
          <p:cNvSpPr/>
          <p:nvPr/>
        </p:nvSpPr>
        <p:spPr>
          <a:xfrm>
            <a:off x="1427480" y="30003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: 圆角 53"/>
          <p:cNvSpPr/>
          <p:nvPr/>
        </p:nvSpPr>
        <p:spPr>
          <a:xfrm>
            <a:off x="5191125" y="432244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: 圆角 53"/>
          <p:cNvSpPr/>
          <p:nvPr/>
        </p:nvSpPr>
        <p:spPr>
          <a:xfrm>
            <a:off x="5177790" y="2995930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: 圆角 53"/>
          <p:cNvSpPr/>
          <p:nvPr/>
        </p:nvSpPr>
        <p:spPr>
          <a:xfrm>
            <a:off x="5164455" y="16668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: 圆角 53"/>
          <p:cNvSpPr/>
          <p:nvPr/>
        </p:nvSpPr>
        <p:spPr>
          <a:xfrm>
            <a:off x="5149215" y="28257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97475" y="45789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shū rù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80965" y="323659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zhuā jǐn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165725" y="187642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kù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48580" y="485140"/>
            <a:ext cx="2040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gōng kāi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50340" y="454723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库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427480" y="322135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公开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38275" y="188404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创办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11655" y="521970"/>
            <a:ext cx="1313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抓紧</a:t>
            </a:r>
          </a:p>
        </p:txBody>
      </p:sp>
      <p:cxnSp>
        <p:nvCxnSpPr>
          <p:cNvPr id="26" name="直接连接符 25"/>
          <p:cNvCxnSpPr>
            <a:endCxn id="65" idx="1"/>
          </p:cNvCxnSpPr>
          <p:nvPr/>
        </p:nvCxnSpPr>
        <p:spPr>
          <a:xfrm>
            <a:off x="7306926" y="2175647"/>
            <a:ext cx="796925" cy="264160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279621" y="774202"/>
            <a:ext cx="778510" cy="275018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7320261" y="738642"/>
            <a:ext cx="741045" cy="27571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306926" y="2157867"/>
            <a:ext cx="751205" cy="401828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: 圆角 59"/>
          <p:cNvSpPr/>
          <p:nvPr/>
        </p:nvSpPr>
        <p:spPr>
          <a:xfrm>
            <a:off x="8124190" y="5654040"/>
            <a:ext cx="2489835" cy="999490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4190" y="5883275"/>
            <a:ext cx="251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>
              <a:buNone/>
            </a:pPr>
            <a:r>
              <a:rPr lang="en-US" altLang="zh-CN" sz="2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v. to input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51102" y="4889278"/>
            <a:ext cx="1528445" cy="12725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矩形: 圆角 53"/>
          <p:cNvSpPr/>
          <p:nvPr/>
        </p:nvSpPr>
        <p:spPr>
          <a:xfrm>
            <a:off x="1420495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矩形: 圆角 53"/>
          <p:cNvSpPr/>
          <p:nvPr/>
        </p:nvSpPr>
        <p:spPr>
          <a:xfrm>
            <a:off x="5171440" y="5649595"/>
            <a:ext cx="2025015" cy="1003935"/>
          </a:xfrm>
          <a:prstGeom prst="roundRect">
            <a:avLst/>
          </a:prstGeom>
          <a:solidFill>
            <a:srgbClr val="FF4910"/>
          </a:solidFill>
          <a:ln w="19050">
            <a:solidFill>
              <a:srgbClr val="FF4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20615" y="5923915"/>
            <a:ext cx="2521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chuàng bàn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17320" y="5874385"/>
            <a:ext cx="2024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输入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257597" y="4863243"/>
            <a:ext cx="777875" cy="1358265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60208" y="3193415"/>
            <a:ext cx="2837180" cy="1572260"/>
            <a:chOff x="7730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30" y="3604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尽快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新产品出问题了，你和经理</a:t>
              </a: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尽快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商量一下怎么办。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趁这两天天气好，你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尽快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把脏衣服洗一下。</a:t>
              </a:r>
            </a:p>
          </p:txBody>
        </p:sp>
      </p:grpSp>
      <p:pic>
        <p:nvPicPr>
          <p:cNvPr id="4" name="图片 3" descr="6沟通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180000">
            <a:off x="3454400" y="1331595"/>
            <a:ext cx="1661795" cy="982345"/>
          </a:xfrm>
          <a:prstGeom prst="rect">
            <a:avLst/>
          </a:prstGeom>
        </p:spPr>
      </p:pic>
      <p:pic>
        <p:nvPicPr>
          <p:cNvPr id="6" name="图片 5" descr="7洗衣服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1555" y="4872990"/>
            <a:ext cx="1165225" cy="1087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60208" y="3193415"/>
            <a:ext cx="2837180" cy="1572260"/>
            <a:chOff x="7730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30" y="3604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仅仅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仅仅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我的衣服，我就洗了大半天了。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base">
                <a:buClrTx/>
                <a:buSzTx/>
                <a:buFontTx/>
              </a:pPr>
              <a:r>
                <a:rPr lang="zh-CN" altLang="en-US" sz="30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仅仅</a:t>
              </a:r>
              <a:r>
                <a:rPr lang="zh-CN" altLang="en-US" sz="30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复印、整理和把这些资料输入电脑就用了8年。</a:t>
              </a:r>
            </a:p>
          </p:txBody>
        </p:sp>
      </p:grpSp>
      <p:pic>
        <p:nvPicPr>
          <p:cNvPr id="2" name="图片 1" descr="8洗了大半天衣服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40000">
            <a:off x="237490" y="2106930"/>
            <a:ext cx="1345565" cy="1105535"/>
          </a:xfrm>
          <a:prstGeom prst="rect">
            <a:avLst/>
          </a:prstGeom>
        </p:spPr>
      </p:pic>
      <p:pic>
        <p:nvPicPr>
          <p:cNvPr id="3" name="图片 2" descr="9复印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6415" y="3193415"/>
            <a:ext cx="1142365" cy="1434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尽快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尽量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好的王经理，我_____完成这份报告。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98853" y="131574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尽快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21</a:t>
                  </a: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不仅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仅仅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这个新手机_____用了一天，就坏了。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097483" y="132526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仅仅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考虑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思考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买车的事我还没想好，你让我再____几天。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088968" y="132844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考虑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当初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最初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有人指出，____的文字就是可以读出来的图画。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169113" y="1334790"/>
            <a:ext cx="15615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最初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3课件21\图片21\图片1.png图片1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2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2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779395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“我该怎么办？我该做什么？”“如果只能活24小时，我会打电话和朋友们说再见；如果我还能活一年，我要抓紧时间尽快把《说文解字》电脑化。”就这样，一部部古汉字经典进入他的资料库，仅仅复印、整理和把这些资料输入电脑就用了8年。2002年元旦，战胜疾病的他决定把自己创办的网站公开，让更多喜欢中文的人在学习汉字时，不再像他最初那样学得那么痛苦。</a:t>
            </a:r>
          </a:p>
        </p:txBody>
      </p:sp>
      <p:pic>
        <p:nvPicPr>
          <p:cNvPr id="3" name="2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480" end="9666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5" y="1070610"/>
            <a:ext cx="1395730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207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12103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12128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2128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35890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理查德只活了一年。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5057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25082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5082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64668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理查德把《说文解字》放进电脑包里了。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8379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38404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38404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39865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理查德用了8年的时间整理了一些汉字资料。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6135" y="5184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826135" y="51866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826135" y="518668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91310" y="53327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他的网站是公开使用的。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3185160"/>
            <a:chOff x="-443" y="1654"/>
            <a:chExt cx="19576" cy="5016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406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l"/>
              <a:r>
                <a:rPr sz="32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为了活得更有意义，理查德决定____把一些汉字资料____到电脑里。他用了8年的时间复印、整理。到了2002年的____，他的疾病已经好了，并且有了自己的汉字学习的网站。他把网站____给所有喜欢学习汉语和汉字的人，不要他们像他____那样学习的很痛苦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007100" y="23615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尽快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701530" y="235140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输入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元旦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尽快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公开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输入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最初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444990" y="286512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元旦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3855" y="382651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684385" y="38093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最初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4374"/>
                <a:chOff x="3051" y="4499"/>
                <a:chExt cx="18916" cy="437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174" y="6525"/>
                  <a:ext cx="17443" cy="2348"/>
                  <a:chOff x="6308" y="6525"/>
                  <a:chExt cx="17443" cy="234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308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26" y="6525"/>
                    <a:ext cx="12525" cy="234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Uncle Hanzi: The predestined love of an American for Chinese character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3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汉字叔叔：一个美国人的汉字情缘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1微博.jpg1微博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8620" y="2204403"/>
            <a:ext cx="3626485" cy="22847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微博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83432" y="1157303"/>
            <a:ext cx="24237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wēi bó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446017" y="2997533"/>
            <a:ext cx="1729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microblog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2称呼.jpg2称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2430" y="2054860"/>
            <a:ext cx="2624455" cy="26987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称呼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24657" y="1175083"/>
            <a:ext cx="33782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chēng hu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49777" y="2997533"/>
            <a:ext cx="2623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call, to address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3克服.jpg3克服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84750" y="2123440"/>
            <a:ext cx="3122295" cy="25450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克服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72687" y="1201118"/>
            <a:ext cx="1776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kè fú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22192" y="2997533"/>
            <a:ext cx="20567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overcome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4374"/>
                <a:chOff x="3051" y="4499"/>
                <a:chExt cx="18916" cy="437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174" y="6525"/>
                  <a:ext cx="17443" cy="2348"/>
                  <a:chOff x="6308" y="6525"/>
                  <a:chExt cx="17443" cy="234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308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26" y="6525"/>
                    <a:ext cx="12525" cy="234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Uncle Hanzi: The predestined love of an American for Chinese character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3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汉字叔叔：一个美国人的汉字情缘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4收集.jpg4收集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52098" y="2123440"/>
            <a:ext cx="2387600" cy="25450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收集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8527" y="1201118"/>
            <a:ext cx="21812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shōu jí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12057" y="2997533"/>
            <a:ext cx="162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collect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5包含.jpg5包含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59401" y="2123440"/>
            <a:ext cx="2372995" cy="25450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包含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3562" y="1201118"/>
            <a:ext cx="30454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bāo hán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12057" y="2997533"/>
            <a:ext cx="1725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contain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3\6方言.jpg6方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7505" y="2123440"/>
            <a:ext cx="3109595" cy="24015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方言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3562" y="1201118"/>
            <a:ext cx="31730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fāng yán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60647" y="2997533"/>
            <a:ext cx="13366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dialect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chēng zàn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称赞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zhēn xiàng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真相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9885" y="3411855"/>
            <a:ext cx="2386330" cy="19399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pèi fú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佩服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kāi fàng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开放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xià zǎi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下载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4086841" y="1530487"/>
            <a:ext cx="3088005" cy="203835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096606" y="2539132"/>
            <a:ext cx="3096260" cy="202184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4096567" y="1520603"/>
            <a:ext cx="3045460" cy="202946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105457" y="4533687"/>
            <a:ext cx="3088005" cy="99187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9615" y="1207135"/>
            <a:ext cx="2025015" cy="612775"/>
            <a:chOff x="3149" y="497"/>
            <a:chExt cx="3189" cy="965"/>
          </a:xfrm>
        </p:grpSpPr>
        <p:sp>
          <p:nvSpPr>
            <p:cNvPr id="6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收集</a:t>
              </a: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4114982" y="2534698"/>
            <a:ext cx="3052445" cy="3018790"/>
          </a:xfrm>
          <a:prstGeom prst="line">
            <a:avLst/>
          </a:prstGeom>
          <a:ln w="38100">
            <a:solidFill>
              <a:srgbClr val="FF491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73580" y="2240915"/>
            <a:ext cx="2059940" cy="612775"/>
            <a:chOff x="3118" y="497"/>
            <a:chExt cx="3244" cy="965"/>
          </a:xfrm>
        </p:grpSpPr>
        <p:sp>
          <p:nvSpPr>
            <p:cNvPr id="35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克服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976120" y="3248025"/>
            <a:ext cx="2059940" cy="612775"/>
            <a:chOff x="3118" y="497"/>
            <a:chExt cx="3244" cy="965"/>
          </a:xfrm>
        </p:grpSpPr>
        <p:sp>
          <p:nvSpPr>
            <p:cNvPr id="3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18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公开的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84375" y="4255135"/>
            <a:ext cx="2059940" cy="612775"/>
            <a:chOff x="3127" y="497"/>
            <a:chExt cx="3244" cy="965"/>
          </a:xfrm>
        </p:grpSpPr>
        <p:sp>
          <p:nvSpPr>
            <p:cNvPr id="41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127" y="528"/>
              <a:ext cx="32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深深地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91995" y="5253355"/>
            <a:ext cx="2025015" cy="612775"/>
            <a:chOff x="3149" y="497"/>
            <a:chExt cx="3189" cy="965"/>
          </a:xfrm>
        </p:grpSpPr>
        <p:sp>
          <p:nvSpPr>
            <p:cNvPr id="4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认真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978015" y="1209675"/>
            <a:ext cx="2632710" cy="612775"/>
            <a:chOff x="2669" y="497"/>
            <a:chExt cx="4146" cy="965"/>
          </a:xfrm>
        </p:grpSpPr>
        <p:sp>
          <p:nvSpPr>
            <p:cNvPr id="50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669" y="528"/>
              <a:ext cx="41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活动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秘密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93890" y="2243455"/>
            <a:ext cx="2623820" cy="612775"/>
            <a:chOff x="2704" y="497"/>
            <a:chExt cx="4132" cy="965"/>
          </a:xfrm>
        </p:grpSpPr>
        <p:sp>
          <p:nvSpPr>
            <p:cNvPr id="53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704" y="528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思考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93890" y="3250565"/>
            <a:ext cx="2623820" cy="612775"/>
            <a:chOff x="2700" y="497"/>
            <a:chExt cx="4132" cy="965"/>
          </a:xfrm>
        </p:grpSpPr>
        <p:sp>
          <p:nvSpPr>
            <p:cNvPr id="59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700" y="519"/>
              <a:ext cx="413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资料</a:t>
              </a:r>
              <a:r>
                <a:rPr lang="en-US" altLang="zh-CN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意见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81545" y="4257675"/>
            <a:ext cx="2025015" cy="612775"/>
            <a:chOff x="3149" y="497"/>
            <a:chExt cx="3189" cy="965"/>
          </a:xfrm>
        </p:grpSpPr>
        <p:sp>
          <p:nvSpPr>
            <p:cNvPr id="68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困难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275195" y="5255895"/>
            <a:ext cx="2025015" cy="612775"/>
            <a:chOff x="3149" y="497"/>
            <a:chExt cx="3189" cy="965"/>
          </a:xfrm>
        </p:grpSpPr>
        <p:sp>
          <p:nvSpPr>
            <p:cNvPr id="74" name="矩形: 圆角 53"/>
            <p:cNvSpPr/>
            <p:nvPr/>
          </p:nvSpPr>
          <p:spPr>
            <a:xfrm>
              <a:off x="3149" y="497"/>
              <a:ext cx="3189" cy="965"/>
            </a:xfrm>
            <a:prstGeom prst="roundRect">
              <a:avLst/>
            </a:prstGeom>
            <a:solidFill>
              <a:srgbClr val="FF4910"/>
            </a:solidFill>
            <a:ln w="19050">
              <a:solidFill>
                <a:srgbClr val="FF4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735" y="528"/>
              <a:ext cx="20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佩服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3课件21\图片21\图片1.png图片1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3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3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738120"/>
            <a:ext cx="11882755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2011年，有人把他的故事放到微博上，引起了广泛关注，他也因此被网友亲切地称呼为“汉字叔叔”。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打开汉字叔叔克服种种困难、花光全部积蓄创办的网站，可以看到他收集整理的近10万个汉字，包含了它们演变的全部字形，当然也包括繁体字形和简体字形，还有普通话和部分方言读音、英文释义等内容，被网友称赞为“有图有真相”。更让人佩服的是，汉字叔叔将网站上的内容全部开放给网友免费下载。</a:t>
            </a:r>
          </a:p>
        </p:txBody>
      </p:sp>
      <p:pic>
        <p:nvPicPr>
          <p:cNvPr id="3" name="2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379" end="459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5" y="1070610"/>
            <a:ext cx="1395730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07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请说出第二十课中有关娱乐活动与租借的词语</a:t>
              </a: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499735"/>
            <a:ext cx="1109789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小人书、连环画、动画片、网络、登记、记录、办理、手续、姓名、地址、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押金、凭、信用、损坏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……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275" y="2112645"/>
            <a:ext cx="4500245" cy="25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网友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父母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理查德被____亲切地称呼为“汉字叔叔”。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041478" y="1296690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网友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十万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一万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在他的网站上收集整理了近____个汉字。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527628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十万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简体字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简体</a:t>
            </a:r>
          </a:p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字形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这些汉字包括繁体字形、_________、普通话和部分方言读音。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6466840" y="1108710"/>
            <a:ext cx="2140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简体字形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免费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收费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汉字叔叔将网站内容开放给学习者_____下载。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7616825" y="1327150"/>
            <a:ext cx="2140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免费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打开汉字叔叔的网站，我们可以看到什么？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610" y="2628388"/>
            <a:ext cx="1833880" cy="1826772"/>
            <a:chOff x="13880" y="625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169" y="2581"/>
              <a:ext cx="4642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英文释义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42406" y="1979295"/>
            <a:ext cx="2058757" cy="1974215"/>
            <a:chOff x="13509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509" y="2499"/>
              <a:ext cx="5961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网友的评论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530" cy="1864198"/>
            <a:chOff x="13843" y="612"/>
            <a:chExt cx="5290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3923" y="2616"/>
              <a:ext cx="5079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简体字形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9795" y="2148873"/>
            <a:ext cx="1897940" cy="1989422"/>
            <a:chOff x="13748" y="340"/>
            <a:chExt cx="5495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收集整理的十万个汉字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14055" y="4889082"/>
            <a:ext cx="1826895" cy="1864143"/>
            <a:chOff x="13843" y="612"/>
            <a:chExt cx="5290" cy="5264"/>
          </a:xfrm>
        </p:grpSpPr>
        <p:pic>
          <p:nvPicPr>
            <p:cNvPr id="22" name="图片 21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843" y="2189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部分方言</a:t>
              </a:r>
            </a:p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读音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西班牙语</a:t>
              </a:r>
            </a:p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释义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2585"/>
              <a:ext cx="5493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普通话读音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993630" y="3024722"/>
            <a:ext cx="1826895" cy="1864143"/>
            <a:chOff x="13843" y="612"/>
            <a:chExt cx="5290" cy="5264"/>
          </a:xfrm>
        </p:grpSpPr>
        <p:pic>
          <p:nvPicPr>
            <p:cNvPr id="32" name="图片 31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843" y="2669"/>
              <a:ext cx="5286" cy="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繁体字形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4404" y="4269740"/>
            <a:ext cx="2058757" cy="1974215"/>
            <a:chOff x="13476" y="314"/>
            <a:chExt cx="5961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5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使用网站</a:t>
              </a:r>
            </a:p>
            <a:p>
              <a:pPr algn="ctr"/>
              <a:r>
                <a:rPr lang="zh-CN" altLang="en-US" sz="2400" b="1">
                  <a:latin typeface="华文楷体" panose="02010600040101010101" charset="-122"/>
                  <a:ea typeface="华文楷体" panose="02010600040101010101" charset="-122"/>
                </a:rPr>
                <a:t>的价格</a:t>
              </a: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split orient="vert" dir="in"/>
      </p:transition>
    </mc:Choice>
    <mc:Fallback xmlns="">
      <p:transition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18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1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2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3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4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5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6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7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8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9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0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1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2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3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4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5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6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7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8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19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0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1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2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3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4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5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6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7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8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29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0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1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2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3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4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5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6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7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8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39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0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1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2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3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4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5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6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7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8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49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0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1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2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3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4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5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6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7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8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59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0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1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2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3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4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5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6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7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8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69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0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1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2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3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4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5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6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7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8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79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0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1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2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3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4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5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6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7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8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89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0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1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2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3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4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5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6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7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8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99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0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1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2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3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4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5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6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7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8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09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0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1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2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3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4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5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6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563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21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4374"/>
                <a:chOff x="3051" y="4499"/>
                <a:chExt cx="18916" cy="4374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4174" y="6525"/>
                  <a:ext cx="17443" cy="2348"/>
                  <a:chOff x="6308" y="6525"/>
                  <a:chExt cx="17443" cy="2348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6308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21</a:t>
                    </a: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1226" y="6525"/>
                    <a:ext cx="12525" cy="234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Uncle Hanzi: The predestined love of an American for Chinese character</a:t>
                    </a: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21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kumimoji="0" lang="zh-CN" altLang="en-US" sz="3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汉字叔叔：一个美国人的汉字情缘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4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00"/>
    </mc:Choice>
    <mc:Fallback xmlns=""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dān wèi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单位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shí bié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识别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49885" y="3411855"/>
            <a:ext cx="2386330" cy="19399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75550" y="3037205"/>
            <a:ext cx="3313430" cy="268859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chá xún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查询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wù lǐ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物理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18173" y="416935"/>
            <a:ext cx="11001375" cy="3589020"/>
            <a:chOff x="-3513638" y="334832"/>
            <a:chExt cx="11001375" cy="3589020"/>
          </a:xfrm>
        </p:grpSpPr>
        <p:sp>
          <p:nvSpPr>
            <p:cNvPr id="73" name="文本框 72"/>
            <p:cNvSpPr txBox="1"/>
            <p:nvPr/>
          </p:nvSpPr>
          <p:spPr>
            <a:xfrm>
              <a:off x="-3513638" y="1062542"/>
              <a:ext cx="9899650" cy="28613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A80023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那时候生活很单调，没有网络，没有动画片，读小人书是儿童最主要的娱乐之一。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从事租书业务的小人书摊对于买不起书的人来说，毫无疑问是件大好事。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几块砖头支着粗糙的木头板子供人们坐着看书。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整齐漂亮的毛笔字能显示出书摊主人的文化水平。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印象中似乎没有什么押金，租书全凭信用。</a:t>
              </a:r>
            </a:p>
            <a:p>
              <a:pPr marL="457200" indent="-457200" algn="l" fontAlgn="auto">
                <a:lnSpc>
                  <a:spcPct val="150000"/>
                </a:lnSpc>
                <a:buAutoNum type="arabicPeriod"/>
              </a:pP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华文楷体" panose="02010600040101010101" charset="-122"/>
                </a:rPr>
                <a:t>一些印刷精美、有特色的作品则身价大涨，成了收藏品。</a:t>
              </a:r>
            </a:p>
          </p:txBody>
        </p:sp>
        <p:pic>
          <p:nvPicPr>
            <p:cNvPr id="74" name="图片 73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859597" y="334832"/>
              <a:ext cx="1628140" cy="162814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718560" y="38608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听写句子、复习重点词、复述课文</a:t>
            </a:r>
            <a:endParaRPr lang="zh-CN" altLang="en-US" sz="24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95" y="4080510"/>
            <a:ext cx="3389630" cy="2594610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</a:rPr>
                <a:t>wán shàn</a:t>
              </a: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完善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4\6退休.jpg6退休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84445" y="2123440"/>
            <a:ext cx="3329305" cy="25838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退休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82822" y="1201118"/>
            <a:ext cx="20243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tuì xiū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60647" y="2997533"/>
            <a:ext cx="13938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retire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4\7日程.jpg7日程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6010" y="2244725"/>
            <a:ext cx="4563745" cy="23685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日程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19932" y="1201118"/>
            <a:ext cx="28860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rì chéng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60647" y="2997533"/>
            <a:ext cx="1598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schedule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18630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追求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19932" y="1201118"/>
            <a:ext cx="26409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zhuī qiú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46347" y="2997533"/>
            <a:ext cx="15957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v. to pursue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720" y="1910715"/>
            <a:ext cx="3674745" cy="3007360"/>
          </a:xfrm>
          <a:prstGeom prst="roundRect">
            <a:avLst/>
          </a:prstGeom>
        </p:spPr>
      </p:pic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2022.09.23课件21\图片21\生词4\9梦想.jpg9梦想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76570" y="2123440"/>
            <a:ext cx="3383915" cy="26136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632072" y="191041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梦想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8462" y="1201118"/>
            <a:ext cx="41382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mèng xiǎng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46347" y="2997533"/>
            <a:ext cx="28981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n./v. dream; to dream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627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追求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497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公开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4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其实，林峰与刘医生的恋情，在医院里早是____的秘密了。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694930" y="2930525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公开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你_____准备一下，争取下周把这个项目拿下来。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579245" y="46075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抓紧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308090" y="90233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佩服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95030" y="90233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抓紧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62760" y="8997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追求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49700" y="8997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公开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200723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她对工作认真负责的态度很让人_____。</a:t>
              </a: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7694930" y="2930525"/>
            <a:ext cx="3591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佩服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49885" y="368617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爸爸平时常提醒我，生活上不要_____享受。</a:t>
              </a: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8002270" y="4620260"/>
            <a:ext cx="1995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追求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308090" y="902335"/>
            <a:ext cx="1402371" cy="706755"/>
            <a:chOff x="4428" y="448"/>
            <a:chExt cx="3124" cy="1113"/>
          </a:xfrm>
        </p:grpSpPr>
        <p:sp>
          <p:nvSpPr>
            <p:cNvPr id="14" name="圆角矩形 13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佩服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95030" y="902335"/>
            <a:ext cx="1472565" cy="706755"/>
            <a:chOff x="4428" y="448"/>
            <a:chExt cx="2319" cy="1113"/>
          </a:xfrm>
        </p:grpSpPr>
        <p:sp>
          <p:nvSpPr>
            <p:cNvPr id="20" name="圆角矩形 19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抓紧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F:\娴）桌面未完成文件\新建文件夹\鱼仔课件\2022.09.23课件21\图片21\图片1.png图片1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16830" y="29960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34" name="文本框 7"/>
          <p:cNvSpPr txBox="1"/>
          <p:nvPr/>
        </p:nvSpPr>
        <p:spPr>
          <a:xfrm>
            <a:off x="165735" y="213995"/>
            <a:ext cx="11944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4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90741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4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5100" y="2738120"/>
            <a:ext cx="11882755" cy="297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现在，有很多单位向理查德发出了工作邀请，而理查德选择了去北京师范大学教书，因为那里也有人在做汉字识别查询的研究。在北师大，他除了教物理，还有充分的时间继续研究他的汉字，完善他的网站。</a:t>
            </a:r>
          </a:p>
          <a:p>
            <a:pPr eaLnBrk="1">
              <a:lnSpc>
                <a:spcPct val="150000"/>
              </a:lnSpc>
            </a:pPr>
            <a:r>
              <a:rPr lang="en-US" altLang="zh-CN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     </a:t>
            </a:r>
            <a:r>
              <a:rPr lang="zh-CN" altLang="en-US" sz="25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在中国，60多岁已经是退休的年纪了。但汉字叔叔每天的日程却安排得很满。他说：“我不会退休，我还要继续追求我的梦想，我要活到老，学到老。”</a:t>
            </a:r>
          </a:p>
        </p:txBody>
      </p:sp>
      <p:pic>
        <p:nvPicPr>
          <p:cNvPr id="3" name="2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111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5" y="1070610"/>
            <a:ext cx="1395730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207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18515" y="12103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圆角矩形 1"/>
          <p:cNvSpPr/>
          <p:nvPr/>
        </p:nvSpPr>
        <p:spPr>
          <a:xfrm>
            <a:off x="818515" y="12128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" name="组合 5"/>
          <p:cNvGrpSpPr/>
          <p:nvPr/>
        </p:nvGrpSpPr>
        <p:grpSpPr>
          <a:xfrm>
            <a:off x="818515" y="121285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35890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汉字叔叔现在在北师大教汉语。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21055" y="250571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圆角矩形 19"/>
          <p:cNvSpPr/>
          <p:nvPr/>
        </p:nvSpPr>
        <p:spPr>
          <a:xfrm>
            <a:off x="821055" y="250825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50825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646680"/>
            <a:ext cx="86588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他喜欢去北师大，因为那里也有人研究汉字。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21055" y="38379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圆角矩形 29"/>
          <p:cNvSpPr/>
          <p:nvPr/>
        </p:nvSpPr>
        <p:spPr>
          <a:xfrm>
            <a:off x="821055" y="38404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384048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39865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汉字叔叔60岁的时候就要退休了。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6135" y="518414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圆角矩形 4"/>
          <p:cNvSpPr/>
          <p:nvPr/>
        </p:nvSpPr>
        <p:spPr>
          <a:xfrm>
            <a:off x="826135" y="518668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" name="组合 6"/>
          <p:cNvGrpSpPr/>
          <p:nvPr/>
        </p:nvGrpSpPr>
        <p:grpSpPr>
          <a:xfrm>
            <a:off x="826135" y="5186680"/>
            <a:ext cx="852170" cy="889000"/>
            <a:chOff x="584" y="3246"/>
            <a:chExt cx="1342" cy="1400"/>
          </a:xfrm>
        </p:grpSpPr>
        <p:sp>
          <p:nvSpPr>
            <p:cNvPr id="8" name="椭圆 7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9" name="图片 8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0" name="文本框 7"/>
          <p:cNvSpPr txBox="1"/>
          <p:nvPr/>
        </p:nvSpPr>
        <p:spPr>
          <a:xfrm>
            <a:off x="1591310" y="5332730"/>
            <a:ext cx="1035431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汉字叔叔非常喜欢“活到老，学到老”。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30" grpId="0" bldLvl="0" animBg="1"/>
      <p:bldP spid="5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上海</a:t>
            </a:r>
          </a:p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师大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北师大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现在汉字叔叔在__________工作。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025390" y="1298575"/>
            <a:ext cx="2140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北师大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1逻辑.jpg1逻辑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6320" y="1946910"/>
            <a:ext cx="3472180" cy="29508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931032" y="1839293"/>
            <a:ext cx="2217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逻辑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38372" y="1157303"/>
            <a:ext cx="16338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luó jí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34282" y="2964513"/>
            <a:ext cx="1075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n. logic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汉语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物理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他可以一边教______一边完善他的网站。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257040" y="1331595"/>
            <a:ext cx="2140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物理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学习</a:t>
            </a: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退休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zh-CN" altLang="zh-CN" sz="30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汉字叔叔不喜欢____，他要“活到老，学到老”。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430395" y="1331595"/>
            <a:ext cx="2140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0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退休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第二十一课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0428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68" y="536"/>
            <a:ext cx="9180665" cy="6856928"/>
          </a:xfrm>
          <a:prstGeom prst="rect">
            <a:avLst/>
          </a:prstGeom>
        </p:spPr>
      </p:pic>
      <p:pic>
        <p:nvPicPr>
          <p:cNvPr id="5" name="图片 4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4997" y="536"/>
            <a:ext cx="9180665" cy="6856928"/>
          </a:xfrm>
          <a:prstGeom prst="rect">
            <a:avLst/>
          </a:prstGeom>
        </p:spPr>
      </p:pic>
      <p:pic>
        <p:nvPicPr>
          <p:cNvPr id="6" name="图片 5" descr="movie-g4aeb5e484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33" y="536"/>
            <a:ext cx="9180665" cy="6856928"/>
          </a:xfrm>
          <a:prstGeom prst="rect">
            <a:avLst/>
          </a:prstGeom>
        </p:spPr>
      </p:pic>
      <p:pic>
        <p:nvPicPr>
          <p:cNvPr id="38" name="Picture 16" descr="F:\娴）桌面未完成文件\新建文件夹\鱼仔课件\图片21\生词1\2死记硬背.jpg2死记硬背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4553" y="1910715"/>
            <a:ext cx="2633345" cy="29508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小红书\对外汉语战略搞钱计划\卡通头像\1.png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51988" y="1052830"/>
            <a:ext cx="969645" cy="96964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692907" y="1839293"/>
            <a:ext cx="42519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</a:rPr>
              <a:t>死记硬背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74872" y="1157303"/>
            <a:ext cx="32981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sǐjìyìngbèi</a:t>
            </a:r>
          </a:p>
        </p:txBody>
      </p:sp>
      <p:sp>
        <p:nvSpPr>
          <p:cNvPr id="12" name="文本框 7"/>
          <p:cNvSpPr txBox="1"/>
          <p:nvPr/>
        </p:nvSpPr>
        <p:spPr>
          <a:xfrm>
            <a:off x="1705" y="10543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</a:p>
        </p:txBody>
      </p:sp>
      <p:sp>
        <p:nvSpPr>
          <p:cNvPr id="13" name="文本框 7"/>
          <p:cNvSpPr txBox="1"/>
          <p:nvPr/>
        </p:nvSpPr>
        <p:spPr>
          <a:xfrm>
            <a:off x="73143" y="1542319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21532" y="2964513"/>
            <a:ext cx="34474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to memorize mechanically</a:t>
            </a: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omic Sans MS" panose="030F0702030302020204" pitchFamily="66" charset="0"/>
              </a:rPr>
              <a:t>without understanding</a:t>
            </a:r>
          </a:p>
        </p:txBody>
      </p:sp>
    </p:spTree>
  </p:cSld>
  <p:clrMapOvr>
    <a:masterClrMapping/>
  </p:clrMapOvr>
  <p:transition spd="slow">
    <p:push/>
    <p:sndAc>
      <p:stSnd>
        <p:snd r:embed="rId2" name="佳能快门声-咔嚓-相机拍照_爱给网_aigei_co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0MmQ4N2JlZDRkYTVmM2QxMDAwYTU3YTQ3MzY2O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3508</Words>
  <Application>Microsoft Office PowerPoint</Application>
  <PresentationFormat>Widescreen</PresentationFormat>
  <Paragraphs>510</Paragraphs>
  <Slides>82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102" baseType="lpstr">
      <vt:lpstr>Aharoni</vt:lpstr>
      <vt:lpstr>HelveticaExt-Normal</vt:lpstr>
      <vt:lpstr>Microsoft YaHei</vt:lpstr>
      <vt:lpstr>Microsoft YaHei</vt:lpstr>
      <vt:lpstr>Microsoft YaHei Light</vt:lpstr>
      <vt:lpstr>OPPOSans B</vt:lpstr>
      <vt:lpstr>OPPOSans M</vt:lpstr>
      <vt:lpstr>SimSun</vt:lpstr>
      <vt:lpstr>SimSun</vt:lpstr>
      <vt:lpstr>华文楷体</vt:lpstr>
      <vt:lpstr>华文细黑</vt:lpstr>
      <vt:lpstr>思源黑体 CN Bold</vt:lpstr>
      <vt:lpstr>思源黑体 CN Heavy</vt:lpstr>
      <vt:lpstr>思源黑体 CN Regular</vt:lpstr>
      <vt:lpstr>方正兰亭黑简体</vt:lpstr>
      <vt:lpstr>Arial</vt:lpstr>
      <vt:lpstr>Calibri</vt:lpstr>
      <vt:lpstr>Comic Sans MS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Cherries Huynh</cp:lastModifiedBy>
  <cp:revision>178</cp:revision>
  <dcterms:created xsi:type="dcterms:W3CDTF">2019-06-19T02:08:00Z</dcterms:created>
  <dcterms:modified xsi:type="dcterms:W3CDTF">2022-11-05T04:37:14Z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D4B9A0F760324C5D9E3BD26DC0575303</vt:lpwstr>
  </property>
</Properties>
</file>